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51206400" cy="288036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4"/>
    <a:srgbClr val="003764"/>
    <a:srgbClr val="FFC107"/>
    <a:srgbClr val="A9A9A9"/>
    <a:srgbClr val="00FF00"/>
    <a:srgbClr val="003C82"/>
    <a:srgbClr val="5E9732"/>
    <a:srgbClr val="58B2D6"/>
    <a:srgbClr val="01A2CC"/>
    <a:srgbClr val="0078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10B13-07EF-4CFC-AFA9-9A1D4833B7B6}" v="3" dt="2023-10-11T12:53:46.0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851" autoAdjust="0"/>
    <p:restoredTop sz="94660"/>
  </p:normalViewPr>
  <p:slideViewPr>
    <p:cSldViewPr snapToGrid="0">
      <p:cViewPr varScale="1">
        <p:scale>
          <a:sx n="20" d="100"/>
          <a:sy n="20" d="100"/>
        </p:scale>
        <p:origin x="210"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i Brainard (MED - Staff)" userId="597713f4-85cf-48e2-9c9a-c1768e9b091d" providerId="ADAL" clId="{FEC10B13-07EF-4CFC-AFA9-9A1D4833B7B6}"/>
    <pc:docChg chg="modSld">
      <pc:chgData name="Julii Brainard (MED - Staff)" userId="597713f4-85cf-48e2-9c9a-c1768e9b091d" providerId="ADAL" clId="{FEC10B13-07EF-4CFC-AFA9-9A1D4833B7B6}" dt="2023-10-11T12:53:46.046" v="76" actId="1076"/>
      <pc:docMkLst>
        <pc:docMk/>
      </pc:docMkLst>
      <pc:sldChg chg="addSp modSp mod">
        <pc:chgData name="Julii Brainard (MED - Staff)" userId="597713f4-85cf-48e2-9c9a-c1768e9b091d" providerId="ADAL" clId="{FEC10B13-07EF-4CFC-AFA9-9A1D4833B7B6}" dt="2023-10-11T12:53:46.046" v="76" actId="1076"/>
        <pc:sldMkLst>
          <pc:docMk/>
          <pc:sldMk cId="0" sldId="256"/>
        </pc:sldMkLst>
        <pc:spChg chg="mod">
          <ac:chgData name="Julii Brainard (MED - Staff)" userId="597713f4-85cf-48e2-9c9a-c1768e9b091d" providerId="ADAL" clId="{FEC10B13-07EF-4CFC-AFA9-9A1D4833B7B6}" dt="2023-10-11T12:45:48.727" v="12" actId="20577"/>
          <ac:spMkLst>
            <pc:docMk/>
            <pc:sldMk cId="0" sldId="256"/>
            <ac:spMk id="6" creationId="{97A01B54-A344-96B8-3E9D-334020B5B1AE}"/>
          </ac:spMkLst>
        </pc:spChg>
        <pc:spChg chg="add mod">
          <ac:chgData name="Julii Brainard (MED - Staff)" userId="597713f4-85cf-48e2-9c9a-c1768e9b091d" providerId="ADAL" clId="{FEC10B13-07EF-4CFC-AFA9-9A1D4833B7B6}" dt="2023-10-11T12:53:46.046" v="76" actId="1076"/>
          <ac:spMkLst>
            <pc:docMk/>
            <pc:sldMk cId="0" sldId="256"/>
            <ac:spMk id="7" creationId="{E0B4AC21-40B2-6082-B500-760B6D6D50D8}"/>
          </ac:spMkLst>
        </pc:spChg>
        <pc:spChg chg="mod">
          <ac:chgData name="Julii Brainard (MED - Staff)" userId="597713f4-85cf-48e2-9c9a-c1768e9b091d" providerId="ADAL" clId="{FEC10B13-07EF-4CFC-AFA9-9A1D4833B7B6}" dt="2023-10-11T12:46:30.844" v="33" actId="6549"/>
          <ac:spMkLst>
            <pc:docMk/>
            <pc:sldMk cId="0" sldId="256"/>
            <ac:spMk id="8" creationId="{4D1DA0FF-FCA8-42EE-A409-1351C3E921E3}"/>
          </ac:spMkLst>
        </pc:spChg>
        <pc:spChg chg="mod">
          <ac:chgData name="Julii Brainard (MED - Staff)" userId="597713f4-85cf-48e2-9c9a-c1768e9b091d" providerId="ADAL" clId="{FEC10B13-07EF-4CFC-AFA9-9A1D4833B7B6}" dt="2023-10-11T12:52:58.694" v="73" actId="1076"/>
          <ac:spMkLst>
            <pc:docMk/>
            <pc:sldMk cId="0" sldId="256"/>
            <ac:spMk id="21" creationId="{A65536AF-7590-C5C7-9F94-3807D9256F42}"/>
          </ac:spMkLst>
        </pc:spChg>
        <pc:spChg chg="mod">
          <ac:chgData name="Julii Brainard (MED - Staff)" userId="597713f4-85cf-48e2-9c9a-c1768e9b091d" providerId="ADAL" clId="{FEC10B13-07EF-4CFC-AFA9-9A1D4833B7B6}" dt="2023-10-11T12:47:03.036" v="72" actId="20577"/>
          <ac:spMkLst>
            <pc:docMk/>
            <pc:sldMk cId="0" sldId="256"/>
            <ac:spMk id="82" creationId="{C0985154-43BE-49AF-BA7E-118BA5FB97FD}"/>
          </ac:spMkLst>
        </pc:spChg>
      </pc:sldChg>
    </pc:docChg>
  </pc:docChgLst>
  <pc:docChgLst>
    <pc:chgData name="Julii Brainard (MED - Staff)" userId="597713f4-85cf-48e2-9c9a-c1768e9b091d" providerId="ADAL" clId="{5139226C-4CC4-4C8B-815D-61A4B3177C38}"/>
    <pc:docChg chg="custSel modSld">
      <pc:chgData name="Julii Brainard (MED - Staff)" userId="597713f4-85cf-48e2-9c9a-c1768e9b091d" providerId="ADAL" clId="{5139226C-4CC4-4C8B-815D-61A4B3177C38}" dt="2023-10-10T07:57:43.375" v="105" actId="1076"/>
      <pc:docMkLst>
        <pc:docMk/>
      </pc:docMkLst>
      <pc:sldChg chg="modSp mod">
        <pc:chgData name="Julii Brainard (MED - Staff)" userId="597713f4-85cf-48e2-9c9a-c1768e9b091d" providerId="ADAL" clId="{5139226C-4CC4-4C8B-815D-61A4B3177C38}" dt="2023-10-10T07:57:43.375" v="105" actId="1076"/>
        <pc:sldMkLst>
          <pc:docMk/>
          <pc:sldMk cId="0" sldId="256"/>
        </pc:sldMkLst>
        <pc:spChg chg="mod">
          <ac:chgData name="Julii Brainard (MED - Staff)" userId="597713f4-85cf-48e2-9c9a-c1768e9b091d" providerId="ADAL" clId="{5139226C-4CC4-4C8B-815D-61A4B3177C38}" dt="2023-10-10T07:56:36.134" v="93" actId="20577"/>
          <ac:spMkLst>
            <pc:docMk/>
            <pc:sldMk cId="0" sldId="256"/>
            <ac:spMk id="8" creationId="{4D1DA0FF-FCA8-42EE-A409-1351C3E921E3}"/>
          </ac:spMkLst>
        </pc:spChg>
        <pc:spChg chg="mod">
          <ac:chgData name="Julii Brainard (MED - Staff)" userId="597713f4-85cf-48e2-9c9a-c1768e9b091d" providerId="ADAL" clId="{5139226C-4CC4-4C8B-815D-61A4B3177C38}" dt="2023-10-10T07:57:37.270" v="104" actId="20577"/>
          <ac:spMkLst>
            <pc:docMk/>
            <pc:sldMk cId="0" sldId="256"/>
            <ac:spMk id="10" creationId="{AEF9C655-8F2C-B1F0-AFD8-B7A8840023A5}"/>
          </ac:spMkLst>
        </pc:spChg>
        <pc:spChg chg="mod">
          <ac:chgData name="Julii Brainard (MED - Staff)" userId="597713f4-85cf-48e2-9c9a-c1768e9b091d" providerId="ADAL" clId="{5139226C-4CC4-4C8B-815D-61A4B3177C38}" dt="2023-10-10T07:54:53.928" v="38" actId="1076"/>
          <ac:spMkLst>
            <pc:docMk/>
            <pc:sldMk cId="0" sldId="256"/>
            <ac:spMk id="21" creationId="{A65536AF-7590-C5C7-9F94-3807D9256F42}"/>
          </ac:spMkLst>
        </pc:spChg>
        <pc:spChg chg="mod">
          <ac:chgData name="Julii Brainard (MED - Staff)" userId="597713f4-85cf-48e2-9c9a-c1768e9b091d" providerId="ADAL" clId="{5139226C-4CC4-4C8B-815D-61A4B3177C38}" dt="2023-10-10T07:52:00.214" v="11" actId="14100"/>
          <ac:spMkLst>
            <pc:docMk/>
            <pc:sldMk cId="0" sldId="256"/>
            <ac:spMk id="82" creationId="{C0985154-43BE-49AF-BA7E-118BA5FB97FD}"/>
          </ac:spMkLst>
        </pc:spChg>
        <pc:spChg chg="mod">
          <ac:chgData name="Julii Brainard (MED - Staff)" userId="597713f4-85cf-48e2-9c9a-c1768e9b091d" providerId="ADAL" clId="{5139226C-4CC4-4C8B-815D-61A4B3177C38}" dt="2023-10-10T07:57:12.541" v="103" actId="20577"/>
          <ac:spMkLst>
            <pc:docMk/>
            <pc:sldMk cId="0" sldId="256"/>
            <ac:spMk id="84" creationId="{3DF63364-0B81-40C5-AD9B-CD3E66317831}"/>
          </ac:spMkLst>
        </pc:spChg>
        <pc:picChg chg="mod">
          <ac:chgData name="Julii Brainard (MED - Staff)" userId="597713f4-85cf-48e2-9c9a-c1768e9b091d" providerId="ADAL" clId="{5139226C-4CC4-4C8B-815D-61A4B3177C38}" dt="2023-10-10T07:57:43.375" v="105" actId="1076"/>
          <ac:picMkLst>
            <pc:docMk/>
            <pc:sldMk cId="0" sldId="256"/>
            <ac:picMk id="13" creationId="{4B3FE67E-4B61-9E96-27A6-F773F0FA861F}"/>
          </ac:picMkLst>
        </pc:picChg>
        <pc:picChg chg="mod">
          <ac:chgData name="Julii Brainard (MED - Staff)" userId="597713f4-85cf-48e2-9c9a-c1768e9b091d" providerId="ADAL" clId="{5139226C-4CC4-4C8B-815D-61A4B3177C38}" dt="2023-10-10T07:50:26.176" v="0" actId="1076"/>
          <ac:picMkLst>
            <pc:docMk/>
            <pc:sldMk cId="0" sldId="256"/>
            <ac:picMk id="38" creationId="{9B84B7DD-0145-2849-1CE6-9A24932B47C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496B9C6-F534-498B-99D3-E758535CE49D}"/>
              </a:ext>
            </a:extLst>
          </p:cNvPr>
          <p:cNvSpPr>
            <a:spLocks noGrp="1"/>
          </p:cNvSpPr>
          <p:nvPr>
            <p:ph type="dt" sz="half" idx="10"/>
          </p:nvPr>
        </p:nvSpPr>
        <p:spPr/>
        <p:txBody>
          <a:bodyPr/>
          <a:lstStyle>
            <a:lvl1pPr>
              <a:defRPr/>
            </a:lvl1pPr>
          </a:lstStyle>
          <a:p>
            <a:pPr>
              <a:defRPr/>
            </a:pPr>
            <a:fld id="{18CC6D5A-A296-4A80-AE63-662AF1A77A80}" type="datetimeFigureOut">
              <a:rPr lang="en-US"/>
              <a:pPr>
                <a:defRPr/>
              </a:pPr>
              <a:t>10/11/2023</a:t>
            </a:fld>
            <a:endParaRPr lang="en-US"/>
          </a:p>
        </p:txBody>
      </p:sp>
      <p:sp>
        <p:nvSpPr>
          <p:cNvPr id="5" name="Footer Placeholder 4">
            <a:extLst>
              <a:ext uri="{FF2B5EF4-FFF2-40B4-BE49-F238E27FC236}">
                <a16:creationId xmlns:a16="http://schemas.microsoft.com/office/drawing/2014/main" id="{D8BB26FE-C06B-4E18-8B5D-8E247BD3D86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9ECC7D8-20F6-47FD-B8BD-FF6F03C567D1}"/>
              </a:ext>
            </a:extLst>
          </p:cNvPr>
          <p:cNvSpPr>
            <a:spLocks noGrp="1"/>
          </p:cNvSpPr>
          <p:nvPr>
            <p:ph type="sldNum" sz="quarter" idx="12"/>
          </p:nvPr>
        </p:nvSpPr>
        <p:spPr/>
        <p:txBody>
          <a:bodyPr/>
          <a:lstStyle>
            <a:lvl1pPr>
              <a:defRPr/>
            </a:lvl1pPr>
          </a:lstStyle>
          <a:p>
            <a:pPr>
              <a:defRPr/>
            </a:pPr>
            <a:fld id="{44394CE5-C4E5-461D-8861-B847B99E845B}" type="slidenum">
              <a:rPr lang="en-US" altLang="en-US"/>
              <a:pPr>
                <a:defRPr/>
              </a:pPr>
              <a:t>‹#›</a:t>
            </a:fld>
            <a:endParaRPr lang="en-US" altLang="en-US"/>
          </a:p>
        </p:txBody>
      </p:sp>
    </p:spTree>
    <p:extLst>
      <p:ext uri="{BB962C8B-B14F-4D97-AF65-F5344CB8AC3E}">
        <p14:creationId xmlns:p14="http://schemas.microsoft.com/office/powerpoint/2010/main" val="1059390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B65FC5D-79CB-4CD6-B3A0-CA1D2D145853}"/>
              </a:ext>
            </a:extLst>
          </p:cNvPr>
          <p:cNvSpPr>
            <a:spLocks noGrp="1"/>
          </p:cNvSpPr>
          <p:nvPr>
            <p:ph type="dt" sz="half" idx="10"/>
          </p:nvPr>
        </p:nvSpPr>
        <p:spPr/>
        <p:txBody>
          <a:bodyPr/>
          <a:lstStyle>
            <a:lvl1pPr>
              <a:defRPr/>
            </a:lvl1pPr>
          </a:lstStyle>
          <a:p>
            <a:pPr>
              <a:defRPr/>
            </a:pPr>
            <a:fld id="{8E1BE293-5887-452C-B327-902838B7AED0}" type="datetimeFigureOut">
              <a:rPr lang="en-US"/>
              <a:pPr>
                <a:defRPr/>
              </a:pPr>
              <a:t>10/11/2023</a:t>
            </a:fld>
            <a:endParaRPr lang="en-US"/>
          </a:p>
        </p:txBody>
      </p:sp>
      <p:sp>
        <p:nvSpPr>
          <p:cNvPr id="5" name="Footer Placeholder 4">
            <a:extLst>
              <a:ext uri="{FF2B5EF4-FFF2-40B4-BE49-F238E27FC236}">
                <a16:creationId xmlns:a16="http://schemas.microsoft.com/office/drawing/2014/main" id="{D2B60487-F26D-411A-BBD9-74A5B0669D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7B14618-A948-4C7A-8EF9-F7C52DEB212C}"/>
              </a:ext>
            </a:extLst>
          </p:cNvPr>
          <p:cNvSpPr>
            <a:spLocks noGrp="1"/>
          </p:cNvSpPr>
          <p:nvPr>
            <p:ph type="sldNum" sz="quarter" idx="12"/>
          </p:nvPr>
        </p:nvSpPr>
        <p:spPr/>
        <p:txBody>
          <a:bodyPr/>
          <a:lstStyle>
            <a:lvl1pPr>
              <a:defRPr/>
            </a:lvl1pPr>
          </a:lstStyle>
          <a:p>
            <a:pPr>
              <a:defRPr/>
            </a:pPr>
            <a:fld id="{B31C85FF-966D-4BF0-8A5A-3EB0A8210A35}" type="slidenum">
              <a:rPr lang="en-US" altLang="en-US"/>
              <a:pPr>
                <a:defRPr/>
              </a:pPr>
              <a:t>‹#›</a:t>
            </a:fld>
            <a:endParaRPr lang="en-US" altLang="en-US"/>
          </a:p>
        </p:txBody>
      </p:sp>
    </p:spTree>
    <p:extLst>
      <p:ext uri="{BB962C8B-B14F-4D97-AF65-F5344CB8AC3E}">
        <p14:creationId xmlns:p14="http://schemas.microsoft.com/office/powerpoint/2010/main" val="335658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533525"/>
            <a:ext cx="11041380" cy="244097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533525"/>
            <a:ext cx="32484060" cy="24409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FA1B709-C825-47AD-8BEC-9BA845F7D4B8}"/>
              </a:ext>
            </a:extLst>
          </p:cNvPr>
          <p:cNvSpPr>
            <a:spLocks noGrp="1"/>
          </p:cNvSpPr>
          <p:nvPr>
            <p:ph type="dt" sz="half" idx="10"/>
          </p:nvPr>
        </p:nvSpPr>
        <p:spPr/>
        <p:txBody>
          <a:bodyPr/>
          <a:lstStyle>
            <a:lvl1pPr>
              <a:defRPr/>
            </a:lvl1pPr>
          </a:lstStyle>
          <a:p>
            <a:pPr>
              <a:defRPr/>
            </a:pPr>
            <a:fld id="{3E11CEA6-BD0A-49B6-BDC6-C063076BD147}" type="datetimeFigureOut">
              <a:rPr lang="en-US"/>
              <a:pPr>
                <a:defRPr/>
              </a:pPr>
              <a:t>10/11/2023</a:t>
            </a:fld>
            <a:endParaRPr lang="en-US"/>
          </a:p>
        </p:txBody>
      </p:sp>
      <p:sp>
        <p:nvSpPr>
          <p:cNvPr id="5" name="Footer Placeholder 4">
            <a:extLst>
              <a:ext uri="{FF2B5EF4-FFF2-40B4-BE49-F238E27FC236}">
                <a16:creationId xmlns:a16="http://schemas.microsoft.com/office/drawing/2014/main" id="{F9B2787A-30F6-4465-807C-295A8E1038A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363BA88-3781-4206-B24E-D242EB251F72}"/>
              </a:ext>
            </a:extLst>
          </p:cNvPr>
          <p:cNvSpPr>
            <a:spLocks noGrp="1"/>
          </p:cNvSpPr>
          <p:nvPr>
            <p:ph type="sldNum" sz="quarter" idx="12"/>
          </p:nvPr>
        </p:nvSpPr>
        <p:spPr/>
        <p:txBody>
          <a:bodyPr/>
          <a:lstStyle>
            <a:lvl1pPr>
              <a:defRPr/>
            </a:lvl1pPr>
          </a:lstStyle>
          <a:p>
            <a:pPr>
              <a:defRPr/>
            </a:pPr>
            <a:fld id="{38395FEF-2666-4E57-B076-36885B9899BD}" type="slidenum">
              <a:rPr lang="en-US" altLang="en-US"/>
              <a:pPr>
                <a:defRPr/>
              </a:pPr>
              <a:t>‹#›</a:t>
            </a:fld>
            <a:endParaRPr lang="en-US" altLang="en-US"/>
          </a:p>
        </p:txBody>
      </p:sp>
    </p:spTree>
    <p:extLst>
      <p:ext uri="{BB962C8B-B14F-4D97-AF65-F5344CB8AC3E}">
        <p14:creationId xmlns:p14="http://schemas.microsoft.com/office/powerpoint/2010/main" val="2287541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1817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C4319D5-A7A3-4CA8-BE27-E605647C17A4}"/>
              </a:ext>
            </a:extLst>
          </p:cNvPr>
          <p:cNvSpPr>
            <a:spLocks noGrp="1"/>
          </p:cNvSpPr>
          <p:nvPr>
            <p:ph type="dt" sz="half" idx="10"/>
          </p:nvPr>
        </p:nvSpPr>
        <p:spPr/>
        <p:txBody>
          <a:bodyPr/>
          <a:lstStyle>
            <a:lvl1pPr>
              <a:defRPr/>
            </a:lvl1pPr>
          </a:lstStyle>
          <a:p>
            <a:pPr>
              <a:defRPr/>
            </a:pPr>
            <a:fld id="{033F55B6-8AD3-438C-BFE7-DEB08815D4BE}" type="datetimeFigureOut">
              <a:rPr lang="en-US"/>
              <a:pPr>
                <a:defRPr/>
              </a:pPr>
              <a:t>10/11/2023</a:t>
            </a:fld>
            <a:endParaRPr lang="en-US"/>
          </a:p>
        </p:txBody>
      </p:sp>
      <p:sp>
        <p:nvSpPr>
          <p:cNvPr id="5" name="Footer Placeholder 4">
            <a:extLst>
              <a:ext uri="{FF2B5EF4-FFF2-40B4-BE49-F238E27FC236}">
                <a16:creationId xmlns:a16="http://schemas.microsoft.com/office/drawing/2014/main" id="{FC5F6C4F-3EEB-4176-B458-3C2FF48A99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CA2706F-9300-4784-8718-B828B5B9F279}"/>
              </a:ext>
            </a:extLst>
          </p:cNvPr>
          <p:cNvSpPr>
            <a:spLocks noGrp="1"/>
          </p:cNvSpPr>
          <p:nvPr>
            <p:ph type="sldNum" sz="quarter" idx="12"/>
          </p:nvPr>
        </p:nvSpPr>
        <p:spPr/>
        <p:txBody>
          <a:bodyPr/>
          <a:lstStyle>
            <a:lvl1pPr>
              <a:defRPr/>
            </a:lvl1pPr>
          </a:lstStyle>
          <a:p>
            <a:pPr>
              <a:defRPr/>
            </a:pPr>
            <a:fld id="{0BE1E4C5-55A7-41FE-B559-5F174CD1B367}" type="slidenum">
              <a:rPr lang="en-US" altLang="en-US"/>
              <a:pPr>
                <a:defRPr/>
              </a:pPr>
              <a:t>‹#›</a:t>
            </a:fld>
            <a:endParaRPr lang="en-US" altLang="en-US"/>
          </a:p>
        </p:txBody>
      </p:sp>
    </p:spTree>
    <p:extLst>
      <p:ext uri="{BB962C8B-B14F-4D97-AF65-F5344CB8AC3E}">
        <p14:creationId xmlns:p14="http://schemas.microsoft.com/office/powerpoint/2010/main" val="4247511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7180902"/>
            <a:ext cx="44165520" cy="11981495"/>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19275747"/>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E6DA1F-2F73-442E-B4DB-B50DD9318A1B}"/>
              </a:ext>
            </a:extLst>
          </p:cNvPr>
          <p:cNvSpPr>
            <a:spLocks noGrp="1"/>
          </p:cNvSpPr>
          <p:nvPr>
            <p:ph type="dt" sz="half" idx="10"/>
          </p:nvPr>
        </p:nvSpPr>
        <p:spPr/>
        <p:txBody>
          <a:bodyPr/>
          <a:lstStyle>
            <a:lvl1pPr>
              <a:defRPr/>
            </a:lvl1pPr>
          </a:lstStyle>
          <a:p>
            <a:pPr>
              <a:defRPr/>
            </a:pPr>
            <a:fld id="{6E8DE119-8C39-40BD-8A2F-0A443ADB72AC}" type="datetimeFigureOut">
              <a:rPr lang="en-US"/>
              <a:pPr>
                <a:defRPr/>
              </a:pPr>
              <a:t>10/11/2023</a:t>
            </a:fld>
            <a:endParaRPr lang="en-US"/>
          </a:p>
        </p:txBody>
      </p:sp>
      <p:sp>
        <p:nvSpPr>
          <p:cNvPr id="5" name="Footer Placeholder 4">
            <a:extLst>
              <a:ext uri="{FF2B5EF4-FFF2-40B4-BE49-F238E27FC236}">
                <a16:creationId xmlns:a16="http://schemas.microsoft.com/office/drawing/2014/main" id="{9BA6F04A-1339-4ED4-B420-C5DA2C6C8B6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932D4BF-E1A9-47BC-855D-2502B944C76C}"/>
              </a:ext>
            </a:extLst>
          </p:cNvPr>
          <p:cNvSpPr>
            <a:spLocks noGrp="1"/>
          </p:cNvSpPr>
          <p:nvPr>
            <p:ph type="sldNum" sz="quarter" idx="12"/>
          </p:nvPr>
        </p:nvSpPr>
        <p:spPr/>
        <p:txBody>
          <a:bodyPr/>
          <a:lstStyle>
            <a:lvl1pPr>
              <a:defRPr/>
            </a:lvl1pPr>
          </a:lstStyle>
          <a:p>
            <a:pPr>
              <a:defRPr/>
            </a:pPr>
            <a:fld id="{4C0FAE5A-B3F5-4EED-A95C-527E36355915}" type="slidenum">
              <a:rPr lang="en-US" altLang="en-US"/>
              <a:pPr>
                <a:defRPr/>
              </a:pPr>
              <a:t>‹#›</a:t>
            </a:fld>
            <a:endParaRPr lang="en-US" altLang="en-US"/>
          </a:p>
        </p:txBody>
      </p:sp>
    </p:spTree>
    <p:extLst>
      <p:ext uri="{BB962C8B-B14F-4D97-AF65-F5344CB8AC3E}">
        <p14:creationId xmlns:p14="http://schemas.microsoft.com/office/powerpoint/2010/main" val="2154784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C987A15-8DF6-405B-BCEC-BCB069A0692A}"/>
              </a:ext>
            </a:extLst>
          </p:cNvPr>
          <p:cNvSpPr>
            <a:spLocks noGrp="1"/>
          </p:cNvSpPr>
          <p:nvPr>
            <p:ph type="dt" sz="half" idx="10"/>
          </p:nvPr>
        </p:nvSpPr>
        <p:spPr/>
        <p:txBody>
          <a:bodyPr/>
          <a:lstStyle>
            <a:lvl1pPr>
              <a:defRPr/>
            </a:lvl1pPr>
          </a:lstStyle>
          <a:p>
            <a:pPr>
              <a:defRPr/>
            </a:pPr>
            <a:fld id="{6B663CB0-227B-4412-A452-210B17B80F21}" type="datetimeFigureOut">
              <a:rPr lang="en-US"/>
              <a:pPr>
                <a:defRPr/>
              </a:pPr>
              <a:t>10/11/2023</a:t>
            </a:fld>
            <a:endParaRPr lang="en-US"/>
          </a:p>
        </p:txBody>
      </p:sp>
      <p:sp>
        <p:nvSpPr>
          <p:cNvPr id="6" name="Footer Placeholder 4">
            <a:extLst>
              <a:ext uri="{FF2B5EF4-FFF2-40B4-BE49-F238E27FC236}">
                <a16:creationId xmlns:a16="http://schemas.microsoft.com/office/drawing/2014/main" id="{DEB6C4A4-DFF1-44EA-806E-B15FAEC4E07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BA4E3CD-79B8-4ECD-A602-17A7365DC245}"/>
              </a:ext>
            </a:extLst>
          </p:cNvPr>
          <p:cNvSpPr>
            <a:spLocks noGrp="1"/>
          </p:cNvSpPr>
          <p:nvPr>
            <p:ph type="sldNum" sz="quarter" idx="12"/>
          </p:nvPr>
        </p:nvSpPr>
        <p:spPr/>
        <p:txBody>
          <a:bodyPr/>
          <a:lstStyle>
            <a:lvl1pPr>
              <a:defRPr/>
            </a:lvl1pPr>
          </a:lstStyle>
          <a:p>
            <a:pPr>
              <a:defRPr/>
            </a:pPr>
            <a:fld id="{FAA23921-D138-4C27-B611-E78185357982}" type="slidenum">
              <a:rPr lang="en-US" altLang="en-US"/>
              <a:pPr>
                <a:defRPr/>
              </a:pPr>
              <a:t>‹#›</a:t>
            </a:fld>
            <a:endParaRPr lang="en-US" altLang="en-US"/>
          </a:p>
        </p:txBody>
      </p:sp>
    </p:spTree>
    <p:extLst>
      <p:ext uri="{BB962C8B-B14F-4D97-AF65-F5344CB8AC3E}">
        <p14:creationId xmlns:p14="http://schemas.microsoft.com/office/powerpoint/2010/main" val="403307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533527"/>
            <a:ext cx="44165520" cy="5567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0521315"/>
            <a:ext cx="21662705"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7060885"/>
            <a:ext cx="21769390"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0521315"/>
            <a:ext cx="21769390"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6C408F67-C45F-49F8-9652-308C5BD768AC}"/>
              </a:ext>
            </a:extLst>
          </p:cNvPr>
          <p:cNvSpPr>
            <a:spLocks noGrp="1"/>
          </p:cNvSpPr>
          <p:nvPr>
            <p:ph type="dt" sz="half" idx="10"/>
          </p:nvPr>
        </p:nvSpPr>
        <p:spPr/>
        <p:txBody>
          <a:bodyPr/>
          <a:lstStyle>
            <a:lvl1pPr>
              <a:defRPr/>
            </a:lvl1pPr>
          </a:lstStyle>
          <a:p>
            <a:pPr>
              <a:defRPr/>
            </a:pPr>
            <a:fld id="{49EC7B04-0A4A-4D53-B1F7-2FF4C67CF67A}" type="datetimeFigureOut">
              <a:rPr lang="en-US"/>
              <a:pPr>
                <a:defRPr/>
              </a:pPr>
              <a:t>10/11/2023</a:t>
            </a:fld>
            <a:endParaRPr lang="en-US"/>
          </a:p>
        </p:txBody>
      </p:sp>
      <p:sp>
        <p:nvSpPr>
          <p:cNvPr id="8" name="Footer Placeholder 4">
            <a:extLst>
              <a:ext uri="{FF2B5EF4-FFF2-40B4-BE49-F238E27FC236}">
                <a16:creationId xmlns:a16="http://schemas.microsoft.com/office/drawing/2014/main" id="{AC25294F-10A1-45BD-9745-42CF702F888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A0517E6-5CE0-4BFE-9773-7D14E451AE1C}"/>
              </a:ext>
            </a:extLst>
          </p:cNvPr>
          <p:cNvSpPr>
            <a:spLocks noGrp="1"/>
          </p:cNvSpPr>
          <p:nvPr>
            <p:ph type="sldNum" sz="quarter" idx="12"/>
          </p:nvPr>
        </p:nvSpPr>
        <p:spPr/>
        <p:txBody>
          <a:bodyPr/>
          <a:lstStyle>
            <a:lvl1pPr>
              <a:defRPr/>
            </a:lvl1pPr>
          </a:lstStyle>
          <a:p>
            <a:pPr>
              <a:defRPr/>
            </a:pPr>
            <a:fld id="{F728A741-4148-4AAD-AB52-9F62FBAC1785}" type="slidenum">
              <a:rPr lang="en-US" altLang="en-US"/>
              <a:pPr>
                <a:defRPr/>
              </a:pPr>
              <a:t>‹#›</a:t>
            </a:fld>
            <a:endParaRPr lang="en-US" altLang="en-US"/>
          </a:p>
        </p:txBody>
      </p:sp>
    </p:spTree>
    <p:extLst>
      <p:ext uri="{BB962C8B-B14F-4D97-AF65-F5344CB8AC3E}">
        <p14:creationId xmlns:p14="http://schemas.microsoft.com/office/powerpoint/2010/main" val="1980885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302519A2-29C7-4108-BD2E-EB4D8D543F84}"/>
              </a:ext>
            </a:extLst>
          </p:cNvPr>
          <p:cNvSpPr>
            <a:spLocks noGrp="1"/>
          </p:cNvSpPr>
          <p:nvPr>
            <p:ph type="dt" sz="half" idx="10"/>
          </p:nvPr>
        </p:nvSpPr>
        <p:spPr/>
        <p:txBody>
          <a:bodyPr/>
          <a:lstStyle>
            <a:lvl1pPr>
              <a:defRPr/>
            </a:lvl1pPr>
          </a:lstStyle>
          <a:p>
            <a:pPr>
              <a:defRPr/>
            </a:pPr>
            <a:fld id="{BDC05E5E-383A-485D-8E3A-7D0BF61B62D7}" type="datetimeFigureOut">
              <a:rPr lang="en-US"/>
              <a:pPr>
                <a:defRPr/>
              </a:pPr>
              <a:t>10/11/2023</a:t>
            </a:fld>
            <a:endParaRPr lang="en-US"/>
          </a:p>
        </p:txBody>
      </p:sp>
      <p:sp>
        <p:nvSpPr>
          <p:cNvPr id="4" name="Footer Placeholder 4">
            <a:extLst>
              <a:ext uri="{FF2B5EF4-FFF2-40B4-BE49-F238E27FC236}">
                <a16:creationId xmlns:a16="http://schemas.microsoft.com/office/drawing/2014/main" id="{57276B3A-6A83-4A99-BD7D-D5F5724713A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0803465-774E-4FEC-887C-8AB851DD3C0D}"/>
              </a:ext>
            </a:extLst>
          </p:cNvPr>
          <p:cNvSpPr>
            <a:spLocks noGrp="1"/>
          </p:cNvSpPr>
          <p:nvPr>
            <p:ph type="sldNum" sz="quarter" idx="12"/>
          </p:nvPr>
        </p:nvSpPr>
        <p:spPr/>
        <p:txBody>
          <a:bodyPr/>
          <a:lstStyle>
            <a:lvl1pPr>
              <a:defRPr/>
            </a:lvl1pPr>
          </a:lstStyle>
          <a:p>
            <a:pPr>
              <a:defRPr/>
            </a:pPr>
            <a:fld id="{BC65D458-CFE2-45F3-B96D-99B5D3973E24}" type="slidenum">
              <a:rPr lang="en-US" altLang="en-US"/>
              <a:pPr>
                <a:defRPr/>
              </a:pPr>
              <a:t>‹#›</a:t>
            </a:fld>
            <a:endParaRPr lang="en-US" altLang="en-US"/>
          </a:p>
        </p:txBody>
      </p:sp>
    </p:spTree>
    <p:extLst>
      <p:ext uri="{BB962C8B-B14F-4D97-AF65-F5344CB8AC3E}">
        <p14:creationId xmlns:p14="http://schemas.microsoft.com/office/powerpoint/2010/main" val="167815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1A9F714-6789-425D-AF24-A52C9610ED93}"/>
              </a:ext>
            </a:extLst>
          </p:cNvPr>
          <p:cNvSpPr>
            <a:spLocks noGrp="1"/>
          </p:cNvSpPr>
          <p:nvPr>
            <p:ph type="dt" sz="half" idx="10"/>
          </p:nvPr>
        </p:nvSpPr>
        <p:spPr/>
        <p:txBody>
          <a:bodyPr/>
          <a:lstStyle>
            <a:lvl1pPr>
              <a:defRPr/>
            </a:lvl1pPr>
          </a:lstStyle>
          <a:p>
            <a:pPr>
              <a:defRPr/>
            </a:pPr>
            <a:fld id="{E8013F62-655C-4554-84D9-84726D18401D}" type="datetimeFigureOut">
              <a:rPr lang="en-US"/>
              <a:pPr>
                <a:defRPr/>
              </a:pPr>
              <a:t>10/11/2023</a:t>
            </a:fld>
            <a:endParaRPr lang="en-US"/>
          </a:p>
        </p:txBody>
      </p:sp>
      <p:sp>
        <p:nvSpPr>
          <p:cNvPr id="3" name="Footer Placeholder 4">
            <a:extLst>
              <a:ext uri="{FF2B5EF4-FFF2-40B4-BE49-F238E27FC236}">
                <a16:creationId xmlns:a16="http://schemas.microsoft.com/office/drawing/2014/main" id="{56A94A91-27A4-425A-BDAE-2637D5CD234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B966EDD-B458-4606-ADD0-35D15706B5B4}"/>
              </a:ext>
            </a:extLst>
          </p:cNvPr>
          <p:cNvSpPr>
            <a:spLocks noGrp="1"/>
          </p:cNvSpPr>
          <p:nvPr>
            <p:ph type="sldNum" sz="quarter" idx="12"/>
          </p:nvPr>
        </p:nvSpPr>
        <p:spPr/>
        <p:txBody>
          <a:bodyPr/>
          <a:lstStyle>
            <a:lvl1pPr>
              <a:defRPr/>
            </a:lvl1pPr>
          </a:lstStyle>
          <a:p>
            <a:pPr>
              <a:defRPr/>
            </a:pPr>
            <a:fld id="{A3609190-A982-48FE-981A-BAC1FD17011D}" type="slidenum">
              <a:rPr lang="en-US" altLang="en-US"/>
              <a:pPr>
                <a:defRPr/>
              </a:pPr>
              <a:t>‹#›</a:t>
            </a:fld>
            <a:endParaRPr lang="en-US" altLang="en-US"/>
          </a:p>
        </p:txBody>
      </p:sp>
    </p:spTree>
    <p:extLst>
      <p:ext uri="{BB962C8B-B14F-4D97-AF65-F5344CB8AC3E}">
        <p14:creationId xmlns:p14="http://schemas.microsoft.com/office/powerpoint/2010/main" val="3069366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147187"/>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3">
            <a:extLst>
              <a:ext uri="{FF2B5EF4-FFF2-40B4-BE49-F238E27FC236}">
                <a16:creationId xmlns:a16="http://schemas.microsoft.com/office/drawing/2014/main" id="{7758908F-6338-4922-A806-A1A6315DA816}"/>
              </a:ext>
            </a:extLst>
          </p:cNvPr>
          <p:cNvSpPr>
            <a:spLocks noGrp="1"/>
          </p:cNvSpPr>
          <p:nvPr>
            <p:ph type="dt" sz="half" idx="10"/>
          </p:nvPr>
        </p:nvSpPr>
        <p:spPr/>
        <p:txBody>
          <a:bodyPr/>
          <a:lstStyle>
            <a:lvl1pPr>
              <a:defRPr/>
            </a:lvl1pPr>
          </a:lstStyle>
          <a:p>
            <a:pPr>
              <a:defRPr/>
            </a:pPr>
            <a:fld id="{DDC6CF31-A38A-4CC2-88F0-0C0E122B57B3}" type="datetimeFigureOut">
              <a:rPr lang="en-US"/>
              <a:pPr>
                <a:defRPr/>
              </a:pPr>
              <a:t>10/11/2023</a:t>
            </a:fld>
            <a:endParaRPr lang="en-US"/>
          </a:p>
        </p:txBody>
      </p:sp>
      <p:sp>
        <p:nvSpPr>
          <p:cNvPr id="6" name="Footer Placeholder 4">
            <a:extLst>
              <a:ext uri="{FF2B5EF4-FFF2-40B4-BE49-F238E27FC236}">
                <a16:creationId xmlns:a16="http://schemas.microsoft.com/office/drawing/2014/main" id="{3E3399C6-6B86-4D27-83AC-71757E8DDD2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55D8805-E7F8-4187-93A7-5C68A8E1BD35}"/>
              </a:ext>
            </a:extLst>
          </p:cNvPr>
          <p:cNvSpPr>
            <a:spLocks noGrp="1"/>
          </p:cNvSpPr>
          <p:nvPr>
            <p:ph type="sldNum" sz="quarter" idx="12"/>
          </p:nvPr>
        </p:nvSpPr>
        <p:spPr/>
        <p:txBody>
          <a:bodyPr/>
          <a:lstStyle>
            <a:lvl1pPr>
              <a:defRPr/>
            </a:lvl1pPr>
          </a:lstStyle>
          <a:p>
            <a:pPr>
              <a:defRPr/>
            </a:pPr>
            <a:fld id="{4E969AC5-E9D6-4B9D-B94D-348D0E30671E}" type="slidenum">
              <a:rPr lang="en-US" altLang="en-US"/>
              <a:pPr>
                <a:defRPr/>
              </a:pPr>
              <a:t>‹#›</a:t>
            </a:fld>
            <a:endParaRPr lang="en-US" altLang="en-US"/>
          </a:p>
        </p:txBody>
      </p:sp>
    </p:spTree>
    <p:extLst>
      <p:ext uri="{BB962C8B-B14F-4D97-AF65-F5344CB8AC3E}">
        <p14:creationId xmlns:p14="http://schemas.microsoft.com/office/powerpoint/2010/main" val="3724570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147187"/>
            <a:ext cx="25923240" cy="20469225"/>
          </a:xfrm>
        </p:spPr>
        <p:txBody>
          <a:bodyPr rtlCol="0">
            <a:normAutofit/>
          </a:bodyPr>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3">
            <a:extLst>
              <a:ext uri="{FF2B5EF4-FFF2-40B4-BE49-F238E27FC236}">
                <a16:creationId xmlns:a16="http://schemas.microsoft.com/office/drawing/2014/main" id="{3C48BEDF-D401-4BCD-B300-D72827CD8AEE}"/>
              </a:ext>
            </a:extLst>
          </p:cNvPr>
          <p:cNvSpPr>
            <a:spLocks noGrp="1"/>
          </p:cNvSpPr>
          <p:nvPr>
            <p:ph type="dt" sz="half" idx="10"/>
          </p:nvPr>
        </p:nvSpPr>
        <p:spPr/>
        <p:txBody>
          <a:bodyPr/>
          <a:lstStyle>
            <a:lvl1pPr>
              <a:defRPr/>
            </a:lvl1pPr>
          </a:lstStyle>
          <a:p>
            <a:pPr>
              <a:defRPr/>
            </a:pPr>
            <a:fld id="{A97382CC-24F0-4E6D-AC28-C7E8AA451824}" type="datetimeFigureOut">
              <a:rPr lang="en-US"/>
              <a:pPr>
                <a:defRPr/>
              </a:pPr>
              <a:t>10/11/2023</a:t>
            </a:fld>
            <a:endParaRPr lang="en-US"/>
          </a:p>
        </p:txBody>
      </p:sp>
      <p:sp>
        <p:nvSpPr>
          <p:cNvPr id="6" name="Footer Placeholder 4">
            <a:extLst>
              <a:ext uri="{FF2B5EF4-FFF2-40B4-BE49-F238E27FC236}">
                <a16:creationId xmlns:a16="http://schemas.microsoft.com/office/drawing/2014/main" id="{AD4E9938-9E9B-43CD-9785-7A21C279CF0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1387B34-7044-48A6-A368-8D0DD7075ADA}"/>
              </a:ext>
            </a:extLst>
          </p:cNvPr>
          <p:cNvSpPr>
            <a:spLocks noGrp="1"/>
          </p:cNvSpPr>
          <p:nvPr>
            <p:ph type="sldNum" sz="quarter" idx="12"/>
          </p:nvPr>
        </p:nvSpPr>
        <p:spPr/>
        <p:txBody>
          <a:bodyPr/>
          <a:lstStyle>
            <a:lvl1pPr>
              <a:defRPr/>
            </a:lvl1pPr>
          </a:lstStyle>
          <a:p>
            <a:pPr>
              <a:defRPr/>
            </a:pPr>
            <a:fld id="{10CE9130-3877-43D8-8AC3-0145DCB3168D}" type="slidenum">
              <a:rPr lang="en-US" altLang="en-US"/>
              <a:pPr>
                <a:defRPr/>
              </a:pPr>
              <a:t>‹#›</a:t>
            </a:fld>
            <a:endParaRPr lang="en-US" altLang="en-US"/>
          </a:p>
        </p:txBody>
      </p:sp>
    </p:spTree>
    <p:extLst>
      <p:ext uri="{BB962C8B-B14F-4D97-AF65-F5344CB8AC3E}">
        <p14:creationId xmlns:p14="http://schemas.microsoft.com/office/powerpoint/2010/main" val="4066733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BD41C39-C2E5-49D8-8BEF-211D822E34A3}"/>
              </a:ext>
            </a:extLst>
          </p:cNvPr>
          <p:cNvSpPr>
            <a:spLocks noGrp="1" noChangeArrowheads="1"/>
          </p:cNvSpPr>
          <p:nvPr>
            <p:ph type="title"/>
          </p:nvPr>
        </p:nvSpPr>
        <p:spPr bwMode="auto">
          <a:xfrm>
            <a:off x="3521075" y="1533525"/>
            <a:ext cx="44164250" cy="556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2A0FC64-B9EB-4B60-8404-499F6DFB3DC5}"/>
              </a:ext>
            </a:extLst>
          </p:cNvPr>
          <p:cNvSpPr>
            <a:spLocks noGrp="1" noChangeArrowheads="1"/>
          </p:cNvSpPr>
          <p:nvPr>
            <p:ph type="body" idx="1"/>
          </p:nvPr>
        </p:nvSpPr>
        <p:spPr bwMode="auto">
          <a:xfrm>
            <a:off x="3521075" y="7667625"/>
            <a:ext cx="44164250" cy="1827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0151E0-7954-4E68-A960-5FB80CC0A16C}"/>
              </a:ext>
            </a:extLst>
          </p:cNvPr>
          <p:cNvSpPr>
            <a:spLocks noGrp="1"/>
          </p:cNvSpPr>
          <p:nvPr>
            <p:ph type="dt" sz="half" idx="2"/>
          </p:nvPr>
        </p:nvSpPr>
        <p:spPr>
          <a:xfrm>
            <a:off x="3521075" y="26696988"/>
            <a:ext cx="11520488" cy="1533525"/>
          </a:xfrm>
          <a:prstGeom prst="rect">
            <a:avLst/>
          </a:prstGeom>
        </p:spPr>
        <p:txBody>
          <a:bodyPr vert="horz" lIns="91440" tIns="45720" rIns="91440" bIns="45720" rtlCol="0" anchor="ctr"/>
          <a:lstStyle>
            <a:lvl1pPr algn="l" eaLnBrk="1" fontAlgn="auto" hangingPunct="1">
              <a:spcBef>
                <a:spcPts val="0"/>
              </a:spcBef>
              <a:spcAft>
                <a:spcPts val="0"/>
              </a:spcAft>
              <a:defRPr sz="5040">
                <a:solidFill>
                  <a:schemeClr val="tx1">
                    <a:tint val="75000"/>
                  </a:schemeClr>
                </a:solidFill>
                <a:latin typeface="+mn-lt"/>
              </a:defRPr>
            </a:lvl1pPr>
          </a:lstStyle>
          <a:p>
            <a:pPr>
              <a:defRPr/>
            </a:pPr>
            <a:fld id="{F4306D05-5AFF-4F81-AAEE-104074BBF01C}" type="datetimeFigureOut">
              <a:rPr lang="en-US"/>
              <a:pPr>
                <a:defRPr/>
              </a:pPr>
              <a:t>10/11/2023</a:t>
            </a:fld>
            <a:endParaRPr lang="en-US"/>
          </a:p>
        </p:txBody>
      </p:sp>
      <p:sp>
        <p:nvSpPr>
          <p:cNvPr id="5" name="Footer Placeholder 4">
            <a:extLst>
              <a:ext uri="{FF2B5EF4-FFF2-40B4-BE49-F238E27FC236}">
                <a16:creationId xmlns:a16="http://schemas.microsoft.com/office/drawing/2014/main" id="{75EF983E-E77E-49BD-9C1C-61D41B565883}"/>
              </a:ext>
            </a:extLst>
          </p:cNvPr>
          <p:cNvSpPr>
            <a:spLocks noGrp="1"/>
          </p:cNvSpPr>
          <p:nvPr>
            <p:ph type="ftr" sz="quarter" idx="3"/>
          </p:nvPr>
        </p:nvSpPr>
        <p:spPr>
          <a:xfrm>
            <a:off x="16962438" y="26696988"/>
            <a:ext cx="17281525" cy="1533525"/>
          </a:xfrm>
          <a:prstGeom prst="rect">
            <a:avLst/>
          </a:prstGeom>
        </p:spPr>
        <p:txBody>
          <a:bodyPr vert="horz" lIns="91440" tIns="45720" rIns="91440" bIns="45720" rtlCol="0" anchor="ctr"/>
          <a:lstStyle>
            <a:lvl1pPr algn="ctr" eaLnBrk="1" fontAlgn="auto" hangingPunct="1">
              <a:spcBef>
                <a:spcPts val="0"/>
              </a:spcBef>
              <a:spcAft>
                <a:spcPts val="0"/>
              </a:spcAft>
              <a:defRPr sz="504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4FDEC28-46D1-4555-B787-BF2F66AAF2F6}"/>
              </a:ext>
            </a:extLst>
          </p:cNvPr>
          <p:cNvSpPr>
            <a:spLocks noGrp="1"/>
          </p:cNvSpPr>
          <p:nvPr>
            <p:ph type="sldNum" sz="quarter" idx="4"/>
          </p:nvPr>
        </p:nvSpPr>
        <p:spPr>
          <a:xfrm>
            <a:off x="36164838" y="26696988"/>
            <a:ext cx="11520487" cy="1533525"/>
          </a:xfrm>
          <a:prstGeom prst="rect">
            <a:avLst/>
          </a:prstGeom>
        </p:spPr>
        <p:txBody>
          <a:bodyPr vert="horz" lIns="91440" tIns="45720" rIns="91440" bIns="45720" rtlCol="0" anchor="ctr"/>
          <a:lstStyle>
            <a:lvl1pPr algn="r" eaLnBrk="1" fontAlgn="auto" hangingPunct="1">
              <a:spcBef>
                <a:spcPts val="0"/>
              </a:spcBef>
              <a:spcAft>
                <a:spcPts val="0"/>
              </a:spcAft>
              <a:defRPr sz="5040">
                <a:solidFill>
                  <a:schemeClr val="tx1">
                    <a:tint val="75000"/>
                  </a:schemeClr>
                </a:solidFill>
                <a:latin typeface="+mn-lt"/>
              </a:defRPr>
            </a:lvl1pPr>
          </a:lstStyle>
          <a:p>
            <a:pPr>
              <a:defRPr/>
            </a:pPr>
            <a:fld id="{4C4298CE-7944-43F2-B6E9-17E06CA7ACFA}" type="slidenum">
              <a:rPr lang="en-US" altLang="en-US"/>
              <a:pPr>
                <a:defRPr/>
              </a:pPr>
              <a:t>‹#›</a:t>
            </a:fld>
            <a:endParaRPr lang="en-US" altLang="en-US"/>
          </a:p>
        </p:txBody>
      </p:sp>
      <p:sp>
        <p:nvSpPr>
          <p:cNvPr id="7" name="Rectangle 6">
            <a:extLst>
              <a:ext uri="{FF2B5EF4-FFF2-40B4-BE49-F238E27FC236}">
                <a16:creationId xmlns:a16="http://schemas.microsoft.com/office/drawing/2014/main" id="{57FB7463-82BA-4AEF-9F8D-8D09611FE414}"/>
              </a:ext>
            </a:extLst>
          </p:cNvPr>
          <p:cNvSpPr/>
          <p:nvPr userDrawn="1"/>
        </p:nvSpPr>
        <p:spPr>
          <a:xfrm>
            <a:off x="0" y="0"/>
            <a:ext cx="51206400" cy="4327525"/>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lIns="240035" tIns="240035" rIns="240035" bIns="240035">
            <a:normAutofit/>
          </a:bodyPr>
          <a:lstStyle/>
          <a:p>
            <a:pPr defTabSz="3840472" eaLnBrk="1" fontAlgn="auto" hangingPunct="1">
              <a:spcBef>
                <a:spcPts val="2217"/>
              </a:spcBef>
              <a:spcAft>
                <a:spcPts val="0"/>
              </a:spcAft>
              <a:defRPr/>
            </a:pPr>
            <a:endParaRPr lang="en-CA" altLang="en-US" sz="3334" i="1" dirty="0">
              <a:ln w="0">
                <a:noFill/>
              </a:ln>
              <a:solidFill>
                <a:schemeClr val="bg1"/>
              </a:solidFill>
            </a:endParaRPr>
          </a:p>
        </p:txBody>
      </p:sp>
      <p:sp>
        <p:nvSpPr>
          <p:cNvPr id="8" name="Rectangle 7">
            <a:extLst>
              <a:ext uri="{FF2B5EF4-FFF2-40B4-BE49-F238E27FC236}">
                <a16:creationId xmlns:a16="http://schemas.microsoft.com/office/drawing/2014/main" id="{ED143113-0EB0-4203-8425-46AF95965174}"/>
              </a:ext>
            </a:extLst>
          </p:cNvPr>
          <p:cNvSpPr/>
          <p:nvPr userDrawn="1"/>
        </p:nvSpPr>
        <p:spPr>
          <a:xfrm>
            <a:off x="266700" y="966788"/>
            <a:ext cx="10629900" cy="2270125"/>
          </a:xfrm>
          <a:prstGeom prst="rect">
            <a:avLst/>
          </a:prstGeom>
          <a:solidFill>
            <a:srgbClr val="F3F3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sz="11201"/>
          </a:p>
        </p:txBody>
      </p:sp>
      <p:sp>
        <p:nvSpPr>
          <p:cNvPr id="9" name="Rectangle 8">
            <a:extLst>
              <a:ext uri="{FF2B5EF4-FFF2-40B4-BE49-F238E27FC236}">
                <a16:creationId xmlns:a16="http://schemas.microsoft.com/office/drawing/2014/main" id="{1FE6C816-4B3C-43F8-9265-ECBCC43115D6}"/>
              </a:ext>
            </a:extLst>
          </p:cNvPr>
          <p:cNvSpPr/>
          <p:nvPr userDrawn="1"/>
        </p:nvSpPr>
        <p:spPr>
          <a:xfrm>
            <a:off x="11239500" y="619124"/>
            <a:ext cx="32251649" cy="3089275"/>
          </a:xfrm>
          <a:prstGeom prst="rect">
            <a:avLst/>
          </a:prstGeom>
          <a:solidFill>
            <a:srgbClr val="F3F3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sz="11201" b="1" dirty="0"/>
          </a:p>
        </p:txBody>
      </p:sp>
      <p:sp>
        <p:nvSpPr>
          <p:cNvPr id="10" name="Rectangle 9">
            <a:extLst>
              <a:ext uri="{FF2B5EF4-FFF2-40B4-BE49-F238E27FC236}">
                <a16:creationId xmlns:a16="http://schemas.microsoft.com/office/drawing/2014/main" id="{D4F76DA2-7E77-4B98-ABAF-591EA984E489}"/>
              </a:ext>
            </a:extLst>
          </p:cNvPr>
          <p:cNvSpPr/>
          <p:nvPr userDrawn="1"/>
        </p:nvSpPr>
        <p:spPr>
          <a:xfrm>
            <a:off x="43834049" y="590550"/>
            <a:ext cx="7105651" cy="3089275"/>
          </a:xfrm>
          <a:prstGeom prst="rect">
            <a:avLst/>
          </a:prstGeom>
          <a:solidFill>
            <a:srgbClr val="F3F3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CA" sz="11201" b="1" dirty="0"/>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txStyles>
    <p:titleStyle>
      <a:lvl1pPr algn="l" defTabSz="3840163" rtl="0" eaLnBrk="0" fontAlgn="base" hangingPunct="0">
        <a:lnSpc>
          <a:spcPct val="90000"/>
        </a:lnSpc>
        <a:spcBef>
          <a:spcPct val="0"/>
        </a:spcBef>
        <a:spcAft>
          <a:spcPct val="0"/>
        </a:spcAft>
        <a:defRPr sz="18400" kern="1200">
          <a:solidFill>
            <a:schemeClr val="tx1"/>
          </a:solidFill>
          <a:latin typeface="+mj-lt"/>
          <a:ea typeface="+mj-ea"/>
          <a:cs typeface="+mj-cs"/>
        </a:defRPr>
      </a:lvl1pPr>
      <a:lvl2pPr algn="l" defTabSz="3840163" rtl="0" eaLnBrk="0" fontAlgn="base" hangingPunct="0">
        <a:lnSpc>
          <a:spcPct val="90000"/>
        </a:lnSpc>
        <a:spcBef>
          <a:spcPct val="0"/>
        </a:spcBef>
        <a:spcAft>
          <a:spcPct val="0"/>
        </a:spcAft>
        <a:defRPr sz="18400">
          <a:solidFill>
            <a:schemeClr val="tx1"/>
          </a:solidFill>
          <a:latin typeface="Calibri Light" panose="020F0302020204030204" pitchFamily="34" charset="0"/>
        </a:defRPr>
      </a:lvl2pPr>
      <a:lvl3pPr algn="l" defTabSz="3840163" rtl="0" eaLnBrk="0" fontAlgn="base" hangingPunct="0">
        <a:lnSpc>
          <a:spcPct val="90000"/>
        </a:lnSpc>
        <a:spcBef>
          <a:spcPct val="0"/>
        </a:spcBef>
        <a:spcAft>
          <a:spcPct val="0"/>
        </a:spcAft>
        <a:defRPr sz="18400">
          <a:solidFill>
            <a:schemeClr val="tx1"/>
          </a:solidFill>
          <a:latin typeface="Calibri Light" panose="020F0302020204030204" pitchFamily="34" charset="0"/>
        </a:defRPr>
      </a:lvl3pPr>
      <a:lvl4pPr algn="l" defTabSz="3840163" rtl="0" eaLnBrk="0" fontAlgn="base" hangingPunct="0">
        <a:lnSpc>
          <a:spcPct val="90000"/>
        </a:lnSpc>
        <a:spcBef>
          <a:spcPct val="0"/>
        </a:spcBef>
        <a:spcAft>
          <a:spcPct val="0"/>
        </a:spcAft>
        <a:defRPr sz="18400">
          <a:solidFill>
            <a:schemeClr val="tx1"/>
          </a:solidFill>
          <a:latin typeface="Calibri Light" panose="020F0302020204030204" pitchFamily="34" charset="0"/>
        </a:defRPr>
      </a:lvl4pPr>
      <a:lvl5pPr algn="l" defTabSz="3840163" rtl="0" eaLnBrk="0" fontAlgn="base" hangingPunct="0">
        <a:lnSpc>
          <a:spcPct val="90000"/>
        </a:lnSpc>
        <a:spcBef>
          <a:spcPct val="0"/>
        </a:spcBef>
        <a:spcAft>
          <a:spcPct val="0"/>
        </a:spcAft>
        <a:defRPr sz="18400">
          <a:solidFill>
            <a:schemeClr val="tx1"/>
          </a:solidFill>
          <a:latin typeface="Calibri Light" panose="020F0302020204030204" pitchFamily="34" charset="0"/>
        </a:defRPr>
      </a:lvl5pPr>
      <a:lvl6pPr marL="457200" algn="l" defTabSz="3840163" rtl="0" fontAlgn="base">
        <a:lnSpc>
          <a:spcPct val="90000"/>
        </a:lnSpc>
        <a:spcBef>
          <a:spcPct val="0"/>
        </a:spcBef>
        <a:spcAft>
          <a:spcPct val="0"/>
        </a:spcAft>
        <a:defRPr sz="18400">
          <a:solidFill>
            <a:schemeClr val="tx1"/>
          </a:solidFill>
          <a:latin typeface="Calibri Light" panose="020F0302020204030204" pitchFamily="34" charset="0"/>
        </a:defRPr>
      </a:lvl6pPr>
      <a:lvl7pPr marL="914400" algn="l" defTabSz="3840163" rtl="0" fontAlgn="base">
        <a:lnSpc>
          <a:spcPct val="90000"/>
        </a:lnSpc>
        <a:spcBef>
          <a:spcPct val="0"/>
        </a:spcBef>
        <a:spcAft>
          <a:spcPct val="0"/>
        </a:spcAft>
        <a:defRPr sz="18400">
          <a:solidFill>
            <a:schemeClr val="tx1"/>
          </a:solidFill>
          <a:latin typeface="Calibri Light" panose="020F0302020204030204" pitchFamily="34" charset="0"/>
        </a:defRPr>
      </a:lvl7pPr>
      <a:lvl8pPr marL="1371600" algn="l" defTabSz="3840163" rtl="0" fontAlgn="base">
        <a:lnSpc>
          <a:spcPct val="90000"/>
        </a:lnSpc>
        <a:spcBef>
          <a:spcPct val="0"/>
        </a:spcBef>
        <a:spcAft>
          <a:spcPct val="0"/>
        </a:spcAft>
        <a:defRPr sz="18400">
          <a:solidFill>
            <a:schemeClr val="tx1"/>
          </a:solidFill>
          <a:latin typeface="Calibri Light" panose="020F0302020204030204" pitchFamily="34" charset="0"/>
        </a:defRPr>
      </a:lvl8pPr>
      <a:lvl9pPr marL="1828800" algn="l" defTabSz="3840163" rtl="0" fontAlgn="base">
        <a:lnSpc>
          <a:spcPct val="90000"/>
        </a:lnSpc>
        <a:spcBef>
          <a:spcPct val="0"/>
        </a:spcBef>
        <a:spcAft>
          <a:spcPct val="0"/>
        </a:spcAft>
        <a:defRPr sz="18400">
          <a:solidFill>
            <a:schemeClr val="tx1"/>
          </a:solidFill>
          <a:latin typeface="Calibri Light" panose="020F0302020204030204" pitchFamily="34" charset="0"/>
        </a:defRPr>
      </a:lvl9pPr>
    </p:titleStyle>
    <p:bodyStyle>
      <a:lvl1pPr marL="958850" indent="-958850" algn="l" defTabSz="3840163" rtl="0" eaLnBrk="0" fontAlgn="base" hangingPunct="0">
        <a:lnSpc>
          <a:spcPct val="90000"/>
        </a:lnSpc>
        <a:spcBef>
          <a:spcPts val="4200"/>
        </a:spcBef>
        <a:spcAft>
          <a:spcPct val="0"/>
        </a:spcAft>
        <a:buFont typeface="Arial" panose="020B0604020202020204" pitchFamily="34" charset="0"/>
        <a:buChar char="•"/>
        <a:defRPr sz="11700" kern="1200">
          <a:solidFill>
            <a:schemeClr val="tx1"/>
          </a:solidFill>
          <a:latin typeface="+mn-lt"/>
          <a:ea typeface="+mn-ea"/>
          <a:cs typeface="+mn-cs"/>
        </a:defRPr>
      </a:lvl1pPr>
      <a:lvl2pPr marL="2879725" indent="-958850" algn="l" defTabSz="3840163" rtl="0" eaLnBrk="0" fontAlgn="base" hangingPunct="0">
        <a:lnSpc>
          <a:spcPct val="90000"/>
        </a:lnSpc>
        <a:spcBef>
          <a:spcPts val="2100"/>
        </a:spcBef>
        <a:spcAft>
          <a:spcPct val="0"/>
        </a:spcAft>
        <a:buFont typeface="Arial" panose="020B0604020202020204" pitchFamily="34" charset="0"/>
        <a:buChar char="•"/>
        <a:defRPr sz="10000" kern="1200">
          <a:solidFill>
            <a:schemeClr val="tx1"/>
          </a:solidFill>
          <a:latin typeface="+mn-lt"/>
          <a:ea typeface="+mn-ea"/>
          <a:cs typeface="+mn-cs"/>
        </a:defRPr>
      </a:lvl2pPr>
      <a:lvl3pPr marL="4800600" indent="-958850" algn="l" defTabSz="3840163" rtl="0" eaLnBrk="0" fontAlgn="base" hangingPunct="0">
        <a:lnSpc>
          <a:spcPct val="90000"/>
        </a:lnSpc>
        <a:spcBef>
          <a:spcPts val="2100"/>
        </a:spcBef>
        <a:spcAft>
          <a:spcPct val="0"/>
        </a:spcAft>
        <a:buFont typeface="Arial" panose="020B0604020202020204" pitchFamily="34" charset="0"/>
        <a:buChar char="•"/>
        <a:defRPr sz="8400" kern="1200">
          <a:solidFill>
            <a:schemeClr val="tx1"/>
          </a:solidFill>
          <a:latin typeface="+mn-lt"/>
          <a:ea typeface="+mn-ea"/>
          <a:cs typeface="+mn-cs"/>
        </a:defRPr>
      </a:lvl3pPr>
      <a:lvl4pPr marL="6719888" indent="-958850" algn="l" defTabSz="3840163" rtl="0" eaLnBrk="0" fontAlgn="base" hangingPunct="0">
        <a:lnSpc>
          <a:spcPct val="90000"/>
        </a:lnSpc>
        <a:spcBef>
          <a:spcPts val="2100"/>
        </a:spcBef>
        <a:spcAft>
          <a:spcPct val="0"/>
        </a:spcAft>
        <a:buFont typeface="Arial" panose="020B0604020202020204" pitchFamily="34" charset="0"/>
        <a:buChar char="•"/>
        <a:defRPr sz="7500" kern="1200">
          <a:solidFill>
            <a:schemeClr val="tx1"/>
          </a:solidFill>
          <a:latin typeface="+mn-lt"/>
          <a:ea typeface="+mn-ea"/>
          <a:cs typeface="+mn-cs"/>
        </a:defRPr>
      </a:lvl4pPr>
      <a:lvl5pPr marL="8640763" indent="-958850" algn="l" defTabSz="3840163" rtl="0" eaLnBrk="0" fontAlgn="base" hangingPunct="0">
        <a:lnSpc>
          <a:spcPct val="90000"/>
        </a:lnSpc>
        <a:spcBef>
          <a:spcPts val="2100"/>
        </a:spcBef>
        <a:spcAft>
          <a:spcPct val="0"/>
        </a:spcAft>
        <a:buFont typeface="Arial" panose="020B0604020202020204" pitchFamily="34" charset="0"/>
        <a:buChar char="•"/>
        <a:defRPr sz="750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epr.hpru.nihr.ac.uk/" TargetMode="Externa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emf"/><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a:extLst>
              <a:ext uri="{FF2B5EF4-FFF2-40B4-BE49-F238E27FC236}">
                <a16:creationId xmlns:a16="http://schemas.microsoft.com/office/drawing/2014/main" id="{96E8E5A9-8DD3-4232-B1E6-C4463A827A30}"/>
              </a:ext>
            </a:extLst>
          </p:cNvPr>
          <p:cNvSpPr/>
          <p:nvPr/>
        </p:nvSpPr>
        <p:spPr bwMode="auto">
          <a:xfrm>
            <a:off x="285694" y="4536000"/>
            <a:ext cx="13896973" cy="917575"/>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defTabSz="3840472" eaLnBrk="1" fontAlgn="auto" hangingPunct="1">
              <a:spcBef>
                <a:spcPts val="2217"/>
              </a:spcBef>
              <a:spcAft>
                <a:spcPts val="0"/>
              </a:spcAft>
              <a:defRPr/>
            </a:pPr>
            <a:r>
              <a:rPr lang="fr-CA" sz="4001" b="1" dirty="0"/>
              <a:t>INTRODUCTION</a:t>
            </a:r>
            <a:endParaRPr lang="en-CA" altLang="en-US" sz="4001" b="1" dirty="0">
              <a:ln w="0"/>
              <a:solidFill>
                <a:schemeClr val="bg1"/>
              </a:solidFill>
            </a:endParaRPr>
          </a:p>
        </p:txBody>
      </p:sp>
      <p:sp>
        <p:nvSpPr>
          <p:cNvPr id="8" name="Rectangle 7">
            <a:extLst>
              <a:ext uri="{FF2B5EF4-FFF2-40B4-BE49-F238E27FC236}">
                <a16:creationId xmlns:a16="http://schemas.microsoft.com/office/drawing/2014/main" id="{4D1DA0FF-FCA8-42EE-A409-1351C3E921E3}"/>
              </a:ext>
            </a:extLst>
          </p:cNvPr>
          <p:cNvSpPr/>
          <p:nvPr/>
        </p:nvSpPr>
        <p:spPr>
          <a:xfrm>
            <a:off x="15044285" y="5600837"/>
            <a:ext cx="16510001" cy="6106357"/>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ct val="107000"/>
              </a:lnSpc>
              <a:spcBef>
                <a:spcPts val="0"/>
              </a:spcBef>
              <a:spcAft>
                <a:spcPts val="600"/>
              </a:spcAft>
            </a:pPr>
            <a:r>
              <a:rPr lang="en-GB" sz="4000" b="1" kern="0" dirty="0">
                <a:solidFill>
                  <a:srgbClr val="2F5496"/>
                </a:solidFill>
                <a:effectLst/>
                <a:latin typeface="Helvetica" panose="020B0604020202020204" pitchFamily="34" charset="0"/>
                <a:ea typeface="Times New Roman" panose="02020603050405020304" pitchFamily="18" charset="0"/>
                <a:cs typeface="Times New Roman" panose="02020603050405020304" pitchFamily="18" charset="0"/>
              </a:rPr>
              <a:t>Highlights</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gn="l">
              <a:spcAft>
                <a:spcPts val="600"/>
              </a:spcAft>
            </a:pPr>
            <a:r>
              <a:rPr lang="en-GB" sz="3600" i="1" dirty="0">
                <a:solidFill>
                  <a:srgbClr val="000000"/>
                </a:solidFill>
                <a:effectLst/>
                <a:ea typeface="Calibri" panose="020F0502020204030204" pitchFamily="34" charset="0"/>
                <a:cs typeface="Times New Roman" panose="02020603050405020304" pitchFamily="18" charset="0"/>
              </a:rPr>
              <a:t>At a national scale…</a:t>
            </a:r>
          </a:p>
          <a:p>
            <a:pPr marL="355600" indent="-355600" algn="l">
              <a:spcAft>
                <a:spcPts val="600"/>
              </a:spcAft>
            </a:pPr>
            <a:r>
              <a:rPr lang="en-GB" sz="3600" dirty="0">
                <a:solidFill>
                  <a:schemeClr val="tx1"/>
                </a:solidFill>
                <a:effectLst/>
                <a:ea typeface="Calibri" panose="020F0502020204030204" pitchFamily="34" charset="0"/>
                <a:cs typeface="Calibri" panose="020F0502020204030204" pitchFamily="34" charset="0"/>
              </a:rPr>
              <a:t>* </a:t>
            </a:r>
            <a:r>
              <a:rPr lang="en-GB" sz="3600" dirty="0">
                <a:solidFill>
                  <a:schemeClr val="tx1"/>
                </a:solidFill>
                <a:effectLst/>
                <a:ea typeface="Calibri" panose="020F0502020204030204" pitchFamily="34" charset="0"/>
                <a:cs typeface="Times New Roman" panose="02020603050405020304" pitchFamily="18" charset="0"/>
              </a:rPr>
              <a:t>Pillar 1 and 2 case counts, </a:t>
            </a:r>
            <a:r>
              <a:rPr lang="en-GB" sz="3600" dirty="0" err="1">
                <a:solidFill>
                  <a:schemeClr val="tx1"/>
                </a:solidFill>
                <a:effectLst/>
                <a:ea typeface="Calibri" panose="020F0502020204030204" pitchFamily="34" charset="0"/>
                <a:cs typeface="Times New Roman" panose="02020603050405020304" pitchFamily="18" charset="0"/>
              </a:rPr>
              <a:t>ZoeApp</a:t>
            </a:r>
            <a:r>
              <a:rPr lang="en-GB" sz="3600" dirty="0">
                <a:solidFill>
                  <a:schemeClr val="tx1"/>
                </a:solidFill>
                <a:effectLst/>
                <a:ea typeface="Calibri" panose="020F0502020204030204" pitchFamily="34" charset="0"/>
                <a:cs typeface="Times New Roman" panose="02020603050405020304" pitchFamily="18" charset="0"/>
              </a:rPr>
              <a:t> and syndromic attendances to emergency departments were comparatively useful, fairly accurate and timely epidemic trackers</a:t>
            </a:r>
            <a:endParaRPr lang="en-GB" sz="3600" i="0" u="none" strike="noStrike" baseline="0" dirty="0">
              <a:solidFill>
                <a:schemeClr val="tx1"/>
              </a:solidFill>
            </a:endParaRPr>
          </a:p>
          <a:p>
            <a:pPr marL="355600" indent="-355600" algn="l">
              <a:buFont typeface="Arial" panose="020B0604020202020204" pitchFamily="34" charset="0"/>
              <a:buChar char="•"/>
            </a:pPr>
            <a:r>
              <a:rPr lang="en-GB" sz="3600" dirty="0">
                <a:solidFill>
                  <a:schemeClr val="tx1"/>
                </a:solidFill>
                <a:effectLst/>
                <a:ea typeface="Calibri" panose="020F0502020204030204" pitchFamily="34" charset="0"/>
                <a:cs typeface="Times New Roman" panose="02020603050405020304" pitchFamily="18" charset="0"/>
              </a:rPr>
              <a:t>Time leads or lags (-14 to +14 days) did not markedly improve correlation between epidemic trackers and the ONSCISE</a:t>
            </a:r>
          </a:p>
          <a:p>
            <a:pPr algn="l"/>
            <a:r>
              <a:rPr lang="en-GB" sz="3600" dirty="0">
                <a:solidFill>
                  <a:schemeClr val="tx1"/>
                </a:solidFill>
              </a:rPr>
              <a:t>* NHS 111 calls or website use and Google trends search ranks for covid or coronavirus probably indicated health information seeking rather than case count change</a:t>
            </a:r>
            <a:endParaRPr lang="en-GB" sz="3600" b="0" i="0" u="none" strike="noStrike" baseline="0" dirty="0">
              <a:solidFill>
                <a:schemeClr val="tx1"/>
              </a:solidFill>
            </a:endParaRPr>
          </a:p>
          <a:p>
            <a:pPr marL="355600" indent="-355600" algn="l"/>
            <a:r>
              <a:rPr lang="en-GB" sz="3600" b="0" i="0" u="none" strike="noStrike" baseline="0" dirty="0">
                <a:solidFill>
                  <a:schemeClr val="tx1"/>
                </a:solidFill>
              </a:rPr>
              <a:t>* Pillar 1 and 2 case counts captured a more consistent proportion of cases than </a:t>
            </a:r>
            <a:r>
              <a:rPr lang="en-GB" sz="3600" b="0" i="0" u="none" strike="noStrike" baseline="0" dirty="0" err="1">
                <a:solidFill>
                  <a:schemeClr val="tx1"/>
                </a:solidFill>
              </a:rPr>
              <a:t>ZoeApp</a:t>
            </a:r>
            <a:endParaRPr lang="en-GB" sz="3600" b="0" i="0" u="none" strike="noStrike" baseline="0" dirty="0">
              <a:solidFill>
                <a:schemeClr val="tx1"/>
              </a:solidFill>
            </a:endParaRPr>
          </a:p>
        </p:txBody>
      </p:sp>
      <p:sp>
        <p:nvSpPr>
          <p:cNvPr id="3081" name="Rectangle 71">
            <a:extLst>
              <a:ext uri="{FF2B5EF4-FFF2-40B4-BE49-F238E27FC236}">
                <a16:creationId xmlns:a16="http://schemas.microsoft.com/office/drawing/2014/main" id="{3A222C8B-B952-4B7A-80EB-C8517A8B8BDF}"/>
              </a:ext>
            </a:extLst>
          </p:cNvPr>
          <p:cNvSpPr>
            <a:spLocks noChangeArrowheads="1"/>
          </p:cNvSpPr>
          <p:nvPr/>
        </p:nvSpPr>
        <p:spPr bwMode="auto">
          <a:xfrm>
            <a:off x="11430000" y="914266"/>
            <a:ext cx="30616358"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l"/>
            <a:r>
              <a:rPr lang="en-GB" sz="8000" b="0" i="0" u="none" strike="noStrike" baseline="0" dirty="0">
                <a:solidFill>
                  <a:srgbClr val="333666"/>
                </a:solidFill>
                <a:latin typeface="ArialUnicodeMS"/>
              </a:rPr>
              <a:t>Comparison of UK surveillance systems for monitoring COVID-19:  </a:t>
            </a:r>
          </a:p>
          <a:p>
            <a:pPr algn="l"/>
            <a:r>
              <a:rPr lang="en-GB" sz="8000" dirty="0">
                <a:solidFill>
                  <a:srgbClr val="333666"/>
                </a:solidFill>
                <a:latin typeface="ArialUnicodeMS"/>
              </a:rPr>
              <a:t>l</a:t>
            </a:r>
            <a:r>
              <a:rPr lang="en-GB" sz="8000" b="0" i="0" u="none" strike="noStrike" baseline="0" dirty="0">
                <a:solidFill>
                  <a:srgbClr val="333666"/>
                </a:solidFill>
                <a:latin typeface="ArialUnicodeMS"/>
              </a:rPr>
              <a:t>essons for disease surveillance</a:t>
            </a:r>
            <a:endParaRPr lang="en-CA" altLang="en-US" sz="102800" i="1" dirty="0">
              <a:solidFill>
                <a:srgbClr val="003C82"/>
              </a:solidFill>
            </a:endParaRPr>
          </a:p>
        </p:txBody>
      </p:sp>
      <p:sp>
        <p:nvSpPr>
          <p:cNvPr id="46" name="Rectangle 45">
            <a:extLst>
              <a:ext uri="{FF2B5EF4-FFF2-40B4-BE49-F238E27FC236}">
                <a16:creationId xmlns:a16="http://schemas.microsoft.com/office/drawing/2014/main" id="{1431040E-0C7A-4B4A-9E72-2615E6D56B85}"/>
              </a:ext>
            </a:extLst>
          </p:cNvPr>
          <p:cNvSpPr/>
          <p:nvPr/>
        </p:nvSpPr>
        <p:spPr bwMode="auto">
          <a:xfrm>
            <a:off x="406525" y="17028322"/>
            <a:ext cx="13803925" cy="979487"/>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defTabSz="3840472" eaLnBrk="1" fontAlgn="auto" hangingPunct="1">
              <a:spcBef>
                <a:spcPts val="2217"/>
              </a:spcBef>
              <a:spcAft>
                <a:spcPts val="0"/>
              </a:spcAft>
              <a:defRPr/>
            </a:pPr>
            <a:r>
              <a:rPr lang="en-CA" altLang="en-US" sz="4001" b="1" dirty="0">
                <a:ln w="0"/>
                <a:solidFill>
                  <a:schemeClr val="bg1"/>
                </a:solidFill>
              </a:rPr>
              <a:t>METHODS</a:t>
            </a:r>
          </a:p>
        </p:txBody>
      </p:sp>
      <p:sp>
        <p:nvSpPr>
          <p:cNvPr id="48" name="Rectangle 47">
            <a:extLst>
              <a:ext uri="{FF2B5EF4-FFF2-40B4-BE49-F238E27FC236}">
                <a16:creationId xmlns:a16="http://schemas.microsoft.com/office/drawing/2014/main" id="{3D5C9070-849F-4330-B3DC-5D70DB9851ED}"/>
              </a:ext>
            </a:extLst>
          </p:cNvPr>
          <p:cNvSpPr/>
          <p:nvPr/>
        </p:nvSpPr>
        <p:spPr bwMode="auto">
          <a:xfrm>
            <a:off x="14922500" y="4574100"/>
            <a:ext cx="16510000" cy="879475"/>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defTabSz="3840472" eaLnBrk="1" fontAlgn="auto" hangingPunct="1">
              <a:spcBef>
                <a:spcPts val="2217"/>
              </a:spcBef>
              <a:spcAft>
                <a:spcPts val="0"/>
              </a:spcAft>
              <a:defRPr/>
            </a:pPr>
            <a:r>
              <a:rPr lang="en-CA" altLang="en-US" sz="4001" b="1" dirty="0">
                <a:ln w="0"/>
                <a:solidFill>
                  <a:schemeClr val="bg1"/>
                </a:solidFill>
              </a:rPr>
              <a:t>RESULTS</a:t>
            </a:r>
          </a:p>
        </p:txBody>
      </p:sp>
      <p:sp>
        <p:nvSpPr>
          <p:cNvPr id="68" name="Rectangle 67">
            <a:extLst>
              <a:ext uri="{FF2B5EF4-FFF2-40B4-BE49-F238E27FC236}">
                <a16:creationId xmlns:a16="http://schemas.microsoft.com/office/drawing/2014/main" id="{9E71140C-86DA-4AA8-ACBC-2494DA07C249}"/>
              </a:ext>
            </a:extLst>
          </p:cNvPr>
          <p:cNvSpPr/>
          <p:nvPr/>
        </p:nvSpPr>
        <p:spPr bwMode="auto">
          <a:xfrm>
            <a:off x="425450" y="21262750"/>
            <a:ext cx="13757217" cy="917575"/>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defTabSz="3840472" eaLnBrk="1" fontAlgn="auto" hangingPunct="1">
              <a:spcBef>
                <a:spcPts val="2217"/>
              </a:spcBef>
              <a:spcAft>
                <a:spcPts val="0"/>
              </a:spcAft>
              <a:defRPr/>
            </a:pPr>
            <a:r>
              <a:rPr lang="en-CA" altLang="en-US" sz="4001" b="1" dirty="0">
                <a:ln w="0"/>
                <a:solidFill>
                  <a:schemeClr val="bg1"/>
                </a:solidFill>
              </a:rPr>
              <a:t>ACKNOWLEDGEMENTS and FUNDING</a:t>
            </a:r>
          </a:p>
        </p:txBody>
      </p:sp>
      <p:sp>
        <p:nvSpPr>
          <p:cNvPr id="82" name="Rectangle 81">
            <a:extLst>
              <a:ext uri="{FF2B5EF4-FFF2-40B4-BE49-F238E27FC236}">
                <a16:creationId xmlns:a16="http://schemas.microsoft.com/office/drawing/2014/main" id="{C0985154-43BE-49AF-BA7E-118BA5FB97FD}"/>
              </a:ext>
            </a:extLst>
          </p:cNvPr>
          <p:cNvSpPr/>
          <p:nvPr/>
        </p:nvSpPr>
        <p:spPr>
          <a:xfrm>
            <a:off x="425450" y="5600838"/>
            <a:ext cx="13456168" cy="1106818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l"/>
            <a:r>
              <a:rPr lang="en-GB" sz="2900" b="0" i="0" u="none" strike="noStrike" baseline="0" dirty="0">
                <a:solidFill>
                  <a:schemeClr val="tx1"/>
                </a:solidFill>
                <a:latin typeface="Calibri" panose="020F0502020204030204" pitchFamily="34" charset="0"/>
              </a:rPr>
              <a:t>Surveillance systems are an essential tool in the control of infectious diseases and were important during the COVID-19 pandemic. Comparing different surveillance systems can be challenging due to their diverse characteristics. Within the UK, several different surveillance systems were simultaneously in operation. It is unclear which systems gave the best balance of timely and reliable information about the COVID-19 pandemic progress. It was therefore prudent to evaluate the utility of these systems and how well they tracked the COVID-19 epidemic, particularly for decision-makers. Understanding the strengths and weaknesses of different surveillance systems is key to preparedness for future epidemics.</a:t>
            </a:r>
          </a:p>
          <a:p>
            <a:pPr algn="l"/>
            <a:endParaRPr lang="en-GB" sz="2900" b="0" i="0" u="none" strike="noStrike" baseline="0" dirty="0">
              <a:solidFill>
                <a:schemeClr val="tx1"/>
              </a:solidFill>
              <a:latin typeface="Calibri" panose="020F0502020204030204" pitchFamily="34" charset="0"/>
            </a:endParaRPr>
          </a:p>
          <a:p>
            <a:pPr>
              <a:lnSpc>
                <a:spcPct val="107000"/>
              </a:lnSpc>
              <a:spcAft>
                <a:spcPts val="800"/>
              </a:spcAft>
            </a:pPr>
            <a:r>
              <a:rPr lang="en-GB" sz="2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This is a retrospective observational study of COVID-19 surveillance systems  in England, UK. Assessment of data available via each surveillance system was undertaken with a focus on potential sensitivity: monitoring rises or falls in the number of cases over time. In addition to sensitivity, we considered practical challenges in utilising specific surveillance systems for COVID-19. We also addressed other aspects of how surveillance systems should be evaluated, especially with respect to timeliness and comprehensiveness.</a:t>
            </a:r>
          </a:p>
          <a:p>
            <a:pPr algn="l"/>
            <a:endParaRPr lang="en-GB" sz="2900" b="0" i="0" u="none" strike="noStrike" baseline="0" dirty="0">
              <a:solidFill>
                <a:schemeClr val="tx1"/>
              </a:solidFill>
              <a:latin typeface="Calibri" panose="020F0502020204030204" pitchFamily="34" charset="0"/>
            </a:endParaRPr>
          </a:p>
          <a:p>
            <a:pPr>
              <a:lnSpc>
                <a:spcPct val="107000"/>
              </a:lnSpc>
              <a:spcAft>
                <a:spcPts val="800"/>
              </a:spcAft>
            </a:pPr>
            <a:r>
              <a:rPr lang="en-GB" sz="2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Our approach was to use two ‘best standard’ community-based COVID-19 surveillance datasets to compare to case counts suggested by other available surveillance systems  monitoring COVID-19 incidence and/or prevalence.  The least biased system based on laboratory confirmed cases was the Office for National Statistics household coronavirus survey in England (ONSCISE); the most timely surveillance based on confirmed cases were case counts in the Pillar 1 and Pillar 2 (P12) testing frameworks.  </a:t>
            </a:r>
          </a:p>
          <a:p>
            <a:pPr algn="l"/>
            <a:endParaRPr lang="en-GB" sz="3000" dirty="0">
              <a:solidFill>
                <a:schemeClr val="tx1"/>
              </a:solidFill>
              <a:latin typeface="Calibri" panose="020F0502020204030204" pitchFamily="34" charset="0"/>
            </a:endParaRPr>
          </a:p>
          <a:p>
            <a:pPr algn="l"/>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4" name="Rectangle 83">
            <a:extLst>
              <a:ext uri="{FF2B5EF4-FFF2-40B4-BE49-F238E27FC236}">
                <a16:creationId xmlns:a16="http://schemas.microsoft.com/office/drawing/2014/main" id="{3DF63364-0B81-40C5-AD9B-CD3E66317831}"/>
              </a:ext>
            </a:extLst>
          </p:cNvPr>
          <p:cNvSpPr/>
          <p:nvPr/>
        </p:nvSpPr>
        <p:spPr>
          <a:xfrm>
            <a:off x="367423" y="17857646"/>
            <a:ext cx="13803925" cy="3512385"/>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ct val="107000"/>
              </a:lnSpc>
              <a:spcAft>
                <a:spcPts val="800"/>
              </a:spcAft>
            </a:pPr>
            <a:r>
              <a:rPr lang="en-GB" sz="3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Data from twelve surveillance systems used to monitor COVID-19 in England were extracted and compared from 1 Jan 2020 to 30 Nov 2021.  These were integrated as daily time-series and comparisons were undertaken using Spearman correlation between candidate alternatives and the most timely (updated daily, clinical case register) and the least-biased (from comprehensive household sampling) COVID-19 epidemic indicators. Detailed comparisons focused on the period 1 Sep 2020 to 30 Nov 2021.</a:t>
            </a:r>
          </a:p>
        </p:txBody>
      </p:sp>
      <p:sp>
        <p:nvSpPr>
          <p:cNvPr id="86" name="Rectangle 85">
            <a:extLst>
              <a:ext uri="{FF2B5EF4-FFF2-40B4-BE49-F238E27FC236}">
                <a16:creationId xmlns:a16="http://schemas.microsoft.com/office/drawing/2014/main" id="{A99E36A9-DCCF-483B-ABF0-62038B47E3FB}"/>
              </a:ext>
            </a:extLst>
          </p:cNvPr>
          <p:cNvSpPr/>
          <p:nvPr/>
        </p:nvSpPr>
        <p:spPr>
          <a:xfrm>
            <a:off x="412955" y="22388688"/>
            <a:ext cx="13816421" cy="5500646"/>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l"/>
            <a:r>
              <a:rPr lang="en-GB" sz="2400" b="0" i="0" u="none" strike="noStrike" baseline="0" dirty="0">
                <a:solidFill>
                  <a:srgbClr val="2E2E2E"/>
                </a:solidFill>
              </a:rPr>
              <a:t>We thank syndromic data providers: NHS 111 and NHS England supporting NHS 111 surveillance; emergency department clinicians and NHS Trusts and NHS England supporting the Emergency Department Syndromic Surveillance System; and participating TPP (The Phoenix Partnership) </a:t>
            </a:r>
            <a:r>
              <a:rPr lang="en-GB" sz="2400" b="0" i="0" u="none" strike="noStrike" baseline="0" dirty="0" err="1">
                <a:solidFill>
                  <a:srgbClr val="2E2E2E"/>
                </a:solidFill>
              </a:rPr>
              <a:t>SystmOne</a:t>
            </a:r>
            <a:r>
              <a:rPr lang="en-GB" sz="2400" b="0" i="0" u="none" strike="noStrike" baseline="0" dirty="0">
                <a:solidFill>
                  <a:srgbClr val="2E2E2E"/>
                </a:solidFill>
              </a:rPr>
              <a:t> practices supporting GP in-hours surveillance. </a:t>
            </a:r>
            <a:r>
              <a:rPr lang="en-GB" sz="2400" b="0" i="0" u="none" strike="noStrike" baseline="0" dirty="0">
                <a:solidFill>
                  <a:srgbClr val="000000"/>
                </a:solidFill>
              </a:rPr>
              <a:t>Thanks to staff at the UKHSA Environmental Monitoring for Health Protection project for providing wastewater data. The authors thank members of the UKHSA Real-time Syndromic Surveillance Team (Sally Harcourt, Sue Smith, Paul Loveridge, Christopher Bennett) for data verification and technical support in accessing the syndromic data for this study. Gillian Smith (UKHSA) gave us comments to improve the manuscript.</a:t>
            </a:r>
            <a:r>
              <a:rPr lang="en-GB" sz="2400" dirty="0">
                <a:solidFill>
                  <a:schemeClr val="tx1"/>
                </a:solidFill>
                <a:effectLst/>
                <a:ea typeface="Calibri" panose="020F0502020204030204" pitchFamily="34" charset="0"/>
                <a:cs typeface="Times New Roman" panose="02020603050405020304" pitchFamily="18" charset="0"/>
              </a:rPr>
              <a:t> Funders: </a:t>
            </a:r>
            <a:r>
              <a:rPr lang="en-GB" sz="2400" b="0" i="0" u="none" strike="noStrike" baseline="0" dirty="0">
                <a:solidFill>
                  <a:schemeClr val="tx1"/>
                </a:solidFill>
              </a:rPr>
              <a:t>This work was funded and authors were financially renumerated by the National Institute for Health Research (NIHR) Health Protection Research Unit (HPRU) in Emergency Preparedness and Response at King’s College London in partnership with the UK Health Security Agency (UKHSA) in collaboration with the University of East Anglia. AJE is also affiliated with the NIHR HPRU in Gastrointestinal Infections at the University of Liverpool. The views expressed are those of the author(s) and not necessarily those of the NHS, NIHR, UEA, any HPRU, Department of Health or UKHSA. The funders had no role in writing the</a:t>
            </a:r>
          </a:p>
          <a:p>
            <a:pPr algn="l"/>
            <a:r>
              <a:rPr lang="en-GB" sz="2400" b="0" i="0" u="none" strike="noStrike" baseline="0" dirty="0">
                <a:solidFill>
                  <a:schemeClr val="tx1"/>
                </a:solidFill>
              </a:rPr>
              <a:t>manuscript. Authors were not precluded from accessing data that supported this study and authors accept responsibility for this submission.</a:t>
            </a:r>
            <a:endParaRPr lang="en-CA" altLang="en-US" sz="2400" dirty="0">
              <a:ln w="0"/>
              <a:solidFill>
                <a:schemeClr val="tx1"/>
              </a:solidFill>
            </a:endParaRPr>
          </a:p>
        </p:txBody>
      </p:sp>
      <p:pic>
        <p:nvPicPr>
          <p:cNvPr id="5" name="Picture 4" descr="Text&#10;&#10;Description automatically generated">
            <a:hlinkClick r:id="rId2"/>
            <a:extLst>
              <a:ext uri="{FF2B5EF4-FFF2-40B4-BE49-F238E27FC236}">
                <a16:creationId xmlns:a16="http://schemas.microsoft.com/office/drawing/2014/main" id="{9CAD209B-0225-423E-8C21-8D347904A38F}"/>
              </a:ext>
            </a:extLst>
          </p:cNvPr>
          <p:cNvPicPr>
            <a:picLocks noChangeAspect="1"/>
          </p:cNvPicPr>
          <p:nvPr/>
        </p:nvPicPr>
        <p:blipFill>
          <a:blip r:embed="rId3"/>
          <a:stretch>
            <a:fillRect/>
          </a:stretch>
        </p:blipFill>
        <p:spPr>
          <a:xfrm>
            <a:off x="289179" y="1083950"/>
            <a:ext cx="10580784" cy="2025557"/>
          </a:xfrm>
          <a:prstGeom prst="rect">
            <a:avLst/>
          </a:prstGeom>
        </p:spPr>
      </p:pic>
      <p:sp>
        <p:nvSpPr>
          <p:cNvPr id="9" name="Rectangle 2">
            <a:extLst>
              <a:ext uri="{FF2B5EF4-FFF2-40B4-BE49-F238E27FC236}">
                <a16:creationId xmlns:a16="http://schemas.microsoft.com/office/drawing/2014/main" id="{8636115B-BAC9-4942-8579-5BE0620A9789}"/>
              </a:ext>
            </a:extLst>
          </p:cNvPr>
          <p:cNvSpPr>
            <a:spLocks noChangeArrowheads="1"/>
          </p:cNvSpPr>
          <p:nvPr/>
        </p:nvSpPr>
        <p:spPr bwMode="auto">
          <a:xfrm>
            <a:off x="32880536" y="4573440"/>
            <a:ext cx="4918126"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5400" b="0" i="0" u="none" strike="noStrike" cap="none" normalizeH="0" baseline="0" dirty="0">
                <a:ln>
                  <a:noFill/>
                </a:ln>
                <a:solidFill>
                  <a:srgbClr val="0070C0"/>
                </a:solidFill>
                <a:effectLst/>
                <a:ea typeface="Calibri" panose="020F0502020204030204" pitchFamily="34" charset="0"/>
                <a:cs typeface="Calibri" panose="020F0502020204030204" pitchFamily="34" charset="0"/>
              </a:rPr>
              <a:t>Coincident time series until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5400" b="0" i="0" u="none" strike="noStrike" cap="none" normalizeH="0" baseline="0" dirty="0">
                <a:ln>
                  <a:noFill/>
                </a:ln>
                <a:solidFill>
                  <a:srgbClr val="0070C0"/>
                </a:solidFill>
                <a:effectLst/>
                <a:ea typeface="Calibri" panose="020F0502020204030204" pitchFamily="34" charset="0"/>
                <a:cs typeface="Calibri" panose="020F0502020204030204" pitchFamily="34" charset="0"/>
              </a:rPr>
              <a:t>30 Nov 2021</a:t>
            </a:r>
            <a:endParaRPr kumimoji="0" lang="en-GB" altLang="en-US" sz="5400" b="0" i="0" u="none" strike="noStrike" cap="none" normalizeH="0" baseline="0" dirty="0">
              <a:ln>
                <a:noFill/>
              </a:ln>
              <a:solidFill>
                <a:srgbClr val="0070C0"/>
              </a:solidFill>
              <a:effectLst/>
              <a:latin typeface="Arial" panose="020B0604020202020204" pitchFamily="34" charset="0"/>
            </a:endParaRPr>
          </a:p>
        </p:txBody>
      </p:sp>
      <p:sp>
        <p:nvSpPr>
          <p:cNvPr id="33" name="TextBox 32">
            <a:extLst>
              <a:ext uri="{FF2B5EF4-FFF2-40B4-BE49-F238E27FC236}">
                <a16:creationId xmlns:a16="http://schemas.microsoft.com/office/drawing/2014/main" id="{102D6F0A-4A0C-4E0D-99A1-ED2DADCF3B68}"/>
              </a:ext>
            </a:extLst>
          </p:cNvPr>
          <p:cNvSpPr txBox="1"/>
          <p:nvPr/>
        </p:nvSpPr>
        <p:spPr>
          <a:xfrm>
            <a:off x="33181422" y="8369577"/>
            <a:ext cx="14600817" cy="672556"/>
          </a:xfrm>
          <a:prstGeom prst="rect">
            <a:avLst/>
          </a:prstGeom>
          <a:noFill/>
        </p:spPr>
        <p:txBody>
          <a:bodyPr wrap="square">
            <a:spAutoFit/>
          </a:bodyPr>
          <a:lstStyle/>
          <a:p>
            <a:pPr>
              <a:lnSpc>
                <a:spcPct val="107000"/>
              </a:lnSpc>
              <a:spcAft>
                <a:spcPts val="800"/>
              </a:spcAft>
            </a:pPr>
            <a:r>
              <a:rPr lang="en-GB" sz="3800" b="1" dirty="0">
                <a:solidFill>
                  <a:srgbClr val="0070C0"/>
                </a:solidFill>
                <a:effectLst/>
                <a:latin typeface="Helvetica" panose="020B0604020202020204" pitchFamily="34" charset="0"/>
                <a:ea typeface="Calibri" panose="020F0502020204030204" pitchFamily="34" charset="0"/>
                <a:cs typeface="Helvetica" panose="020B0604020202020204" pitchFamily="34" charset="0"/>
              </a:rPr>
              <a:t>Dashboard data time series compared to each other</a:t>
            </a:r>
          </a:p>
        </p:txBody>
      </p:sp>
      <p:sp>
        <p:nvSpPr>
          <p:cNvPr id="40" name="TextBox 39">
            <a:extLst>
              <a:ext uri="{FF2B5EF4-FFF2-40B4-BE49-F238E27FC236}">
                <a16:creationId xmlns:a16="http://schemas.microsoft.com/office/drawing/2014/main" id="{D8EBEE37-0430-4F89-B4C4-17CE9127F1DD}"/>
              </a:ext>
            </a:extLst>
          </p:cNvPr>
          <p:cNvSpPr txBox="1"/>
          <p:nvPr/>
        </p:nvSpPr>
        <p:spPr>
          <a:xfrm>
            <a:off x="33247519" y="16044225"/>
            <a:ext cx="15323192" cy="677108"/>
          </a:xfrm>
          <a:prstGeom prst="rect">
            <a:avLst/>
          </a:prstGeom>
          <a:noFill/>
        </p:spPr>
        <p:txBody>
          <a:bodyPr wrap="square">
            <a:spAutoFit/>
          </a:bodyPr>
          <a:lstStyle/>
          <a:p>
            <a:r>
              <a:rPr lang="en-GB" sz="3800" b="1" dirty="0">
                <a:solidFill>
                  <a:srgbClr val="0070C0"/>
                </a:solidFill>
                <a:effectLst/>
                <a:latin typeface="Helvetica" panose="020B0604020202020204" pitchFamily="34" charset="0"/>
                <a:ea typeface="Calibri" panose="020F0502020204030204" pitchFamily="34" charset="0"/>
                <a:cs typeface="Helvetica" panose="020B0604020202020204" pitchFamily="34" charset="0"/>
              </a:rPr>
              <a:t>UKHSA syndromi</a:t>
            </a:r>
            <a:r>
              <a:rPr lang="en-GB" sz="3800" b="1" dirty="0">
                <a:solidFill>
                  <a:srgbClr val="0070C0"/>
                </a:solidFill>
                <a:latin typeface="Helvetica" panose="020B0604020202020204" pitchFamily="34" charset="0"/>
                <a:ea typeface="Calibri" panose="020F0502020204030204" pitchFamily="34" charset="0"/>
                <a:cs typeface="Helvetica" panose="020B0604020202020204" pitchFamily="34" charset="0"/>
              </a:rPr>
              <a:t>c surveillance datasets time series</a:t>
            </a:r>
            <a:endParaRPr lang="en-GB" sz="3800" b="1" dirty="0">
              <a:solidFill>
                <a:srgbClr val="0070C0"/>
              </a:solidFill>
              <a:latin typeface="Helvetica" panose="020B0604020202020204" pitchFamily="34" charset="0"/>
              <a:cs typeface="Helvetica" panose="020B0604020202020204" pitchFamily="34" charset="0"/>
            </a:endParaRPr>
          </a:p>
        </p:txBody>
      </p:sp>
      <p:pic>
        <p:nvPicPr>
          <p:cNvPr id="2049" name="Picture 46" descr="A graph of a graph&#10;&#10;Description automatically generated with medium confidence">
            <a:extLst>
              <a:ext uri="{FF2B5EF4-FFF2-40B4-BE49-F238E27FC236}">
                <a16:creationId xmlns:a16="http://schemas.microsoft.com/office/drawing/2014/main" id="{17F6C9E0-A921-45D8-DD17-D1B7C24247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65927" y="9689045"/>
            <a:ext cx="16931922" cy="5807385"/>
          </a:xfrm>
          <a:prstGeom prst="rect">
            <a:avLst/>
          </a:prstGeom>
          <a:noFill/>
          <a:extLst>
            <a:ext uri="{909E8E84-426E-40DD-AFC4-6F175D3DCCD1}">
              <a14:hiddenFill xmlns:a14="http://schemas.microsoft.com/office/drawing/2010/main">
                <a:solidFill>
                  <a:srgbClr val="FFFFFF"/>
                </a:solidFill>
              </a14:hiddenFill>
            </a:ext>
          </a:extLst>
        </p:spPr>
      </p:pic>
      <p:sp>
        <p:nvSpPr>
          <p:cNvPr id="3" name="Rounded Rectangle 25">
            <a:extLst>
              <a:ext uri="{FF2B5EF4-FFF2-40B4-BE49-F238E27FC236}">
                <a16:creationId xmlns:a16="http://schemas.microsoft.com/office/drawing/2014/main" id="{02EBD40D-B412-61E9-FB6F-3490AC980A20}"/>
              </a:ext>
            </a:extLst>
          </p:cNvPr>
          <p:cNvSpPr>
            <a:spLocks noChangeArrowheads="1"/>
          </p:cNvSpPr>
          <p:nvPr/>
        </p:nvSpPr>
        <p:spPr bwMode="auto">
          <a:xfrm rot="-5400000">
            <a:off x="32163582" y="10790119"/>
            <a:ext cx="2407806" cy="483214"/>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rPr>
              <a:t>Pillar 1 &amp; 2</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AutoShape 2">
            <a:extLst>
              <a:ext uri="{FF2B5EF4-FFF2-40B4-BE49-F238E27FC236}">
                <a16:creationId xmlns:a16="http://schemas.microsoft.com/office/drawing/2014/main" id="{1EE0596B-BA56-CE9F-B900-F4CB1F195BEA}"/>
              </a:ext>
            </a:extLst>
          </p:cNvPr>
          <p:cNvSpPr>
            <a:spLocks noChangeArrowheads="1"/>
          </p:cNvSpPr>
          <p:nvPr/>
        </p:nvSpPr>
        <p:spPr bwMode="auto">
          <a:xfrm rot="-5400000">
            <a:off x="32178990" y="13830654"/>
            <a:ext cx="2407805" cy="460292"/>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Hospital admissions</a:t>
            </a:r>
            <a:endParaRPr kumimoji="0" lang="en-US" altLang="en-US" sz="2000" b="0" i="0" u="none" strike="noStrike" cap="none" normalizeH="0" baseline="0" dirty="0">
              <a:ln>
                <a:noFill/>
              </a:ln>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4">
            <a:extLst>
              <a:ext uri="{FF2B5EF4-FFF2-40B4-BE49-F238E27FC236}">
                <a16:creationId xmlns:a16="http://schemas.microsoft.com/office/drawing/2014/main" id="{97A01B54-A344-96B8-3E9D-334020B5B1AE}"/>
              </a:ext>
            </a:extLst>
          </p:cNvPr>
          <p:cNvSpPr>
            <a:spLocks noChangeArrowheads="1"/>
          </p:cNvSpPr>
          <p:nvPr/>
        </p:nvSpPr>
        <p:spPr bwMode="auto">
          <a:xfrm>
            <a:off x="34691580" y="9170614"/>
            <a:ext cx="1548446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Pillar 1 &amp; 2, </a:t>
            </a:r>
            <a:r>
              <a:rPr kumimoji="0" lang="en-GB" altLang="en-US" sz="2400" b="0" i="0" u="none" strike="noStrike" cap="none" normalizeH="0" baseline="0" dirty="0">
                <a:ln>
                  <a:noFill/>
                </a:ln>
                <a:solidFill>
                  <a:srgbClr val="CC66FF"/>
                </a:solidFill>
                <a:effectLst/>
                <a:latin typeface="Calibri" panose="020F0502020204030204" pitchFamily="34" charset="0"/>
                <a:ea typeface="Calibri" panose="020F0502020204030204" pitchFamily="34" charset="0"/>
                <a:cs typeface="Calibri" panose="020F0502020204030204" pitchFamily="34" charset="0"/>
              </a:rPr>
              <a:t>pink</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ONSCISE incidence, </a:t>
            </a:r>
            <a:r>
              <a:rPr kumimoji="0" lang="en-GB" altLang="en-US" sz="2400" b="0" i="0" u="none" strike="noStrike" cap="none" normalizeH="0" baseline="0" dirty="0">
                <a:ln>
                  <a:noFill/>
                </a:ln>
                <a:solidFill>
                  <a:srgbClr val="00B050"/>
                </a:solidFill>
                <a:effectLst/>
                <a:latin typeface="Calibri" panose="020F0502020204030204" pitchFamily="34" charset="0"/>
                <a:ea typeface="Calibri" panose="020F0502020204030204" pitchFamily="34" charset="0"/>
                <a:cs typeface="Calibri" panose="020F0502020204030204" pitchFamily="34" charset="0"/>
              </a:rPr>
              <a:t>green</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altLang="en-US" sz="2400" dirty="0">
                <a:latin typeface="Calibri" panose="020F0502020204030204" pitchFamily="34" charset="0"/>
                <a:ea typeface="Calibri" panose="020F0502020204030204" pitchFamily="34" charset="0"/>
                <a:cs typeface="Calibri" panose="020F0502020204030204" pitchFamily="34" charset="0"/>
              </a:rPr>
              <a:t>  </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ONSCISE prevalence, </a:t>
            </a:r>
            <a:r>
              <a:rPr kumimoji="0" lang="en-GB" altLang="en-US" sz="2400" b="0" i="0" u="none" strike="noStrike" cap="none" normalizeH="0" baseline="0" dirty="0">
                <a:ln>
                  <a:noFill/>
                </a:ln>
                <a:solidFill>
                  <a:srgbClr val="4472C4"/>
                </a:solidFill>
                <a:effectLst/>
                <a:latin typeface="Calibri" panose="020F0502020204030204" pitchFamily="34" charset="0"/>
                <a:ea typeface="Calibri" panose="020F0502020204030204" pitchFamily="34" charset="0"/>
                <a:cs typeface="Calibri" panose="020F0502020204030204" pitchFamily="34" charset="0"/>
              </a:rPr>
              <a:t>blue</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a:extLst>
              <a:ext uri="{FF2B5EF4-FFF2-40B4-BE49-F238E27FC236}">
                <a16:creationId xmlns:a16="http://schemas.microsoft.com/office/drawing/2014/main" id="{AEF9C655-8F2C-B1F0-AFD8-B7A8840023A5}"/>
              </a:ext>
            </a:extLst>
          </p:cNvPr>
          <p:cNvSpPr>
            <a:spLocks noChangeArrowheads="1"/>
          </p:cNvSpPr>
          <p:nvPr/>
        </p:nvSpPr>
        <p:spPr bwMode="auto">
          <a:xfrm>
            <a:off x="37650821" y="4614098"/>
            <a:ext cx="1278203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Best standards (P12, ONS incidence or ONS prevalence) on right vertical axis, alternative dataset on left vertical basis.  Best standards are shown in columns, alternatives shown in rows.  Pillar 1 &amp; 2 is shown as pink time series, ONSCISE incidence as green, ONSCISE prevalence as blue.  Moving 60-day window correlations (for day 31 in middle of moving window) of each illustrated pair of datasets is also indicated at bottom of each figure by green-grey-yellow colour coding as follows:</a:t>
            </a:r>
            <a:endParaRPr kumimoji="0" lang="en-GB" altLang="en-US" sz="3200" b="0" i="0" u="none" strike="noStrike" cap="none" normalizeH="0" baseline="0" dirty="0">
              <a:ln>
                <a:noFill/>
              </a:ln>
              <a:solidFill>
                <a:schemeClr val="tx1"/>
              </a:solidFill>
              <a:effectLst/>
              <a:latin typeface="Arial" panose="020B0604020202020204" pitchFamily="34" charset="0"/>
            </a:endParaRPr>
          </a:p>
        </p:txBody>
      </p:sp>
      <p:pic>
        <p:nvPicPr>
          <p:cNvPr id="13" name="Picture 12">
            <a:extLst>
              <a:ext uri="{FF2B5EF4-FFF2-40B4-BE49-F238E27FC236}">
                <a16:creationId xmlns:a16="http://schemas.microsoft.com/office/drawing/2014/main" id="{4B3FE67E-4B61-9E96-27A6-F773F0FA861F}"/>
              </a:ext>
            </a:extLst>
          </p:cNvPr>
          <p:cNvPicPr>
            <a:picLocks noChangeAspect="1"/>
          </p:cNvPicPr>
          <p:nvPr/>
        </p:nvPicPr>
        <p:blipFill rotWithShape="1">
          <a:blip r:embed="rId5"/>
          <a:srcRect l="1834" t="36315" r="28394" b="35576"/>
          <a:stretch/>
        </p:blipFill>
        <p:spPr>
          <a:xfrm>
            <a:off x="42433813" y="7486466"/>
            <a:ext cx="7328514" cy="461665"/>
          </a:xfrm>
          <a:prstGeom prst="rect">
            <a:avLst/>
          </a:prstGeom>
        </p:spPr>
      </p:pic>
      <p:pic>
        <p:nvPicPr>
          <p:cNvPr id="16" name="Picture 15" descr="A picture containing diagram&#10;&#10;Description automatically generated">
            <a:extLst>
              <a:ext uri="{FF2B5EF4-FFF2-40B4-BE49-F238E27FC236}">
                <a16:creationId xmlns:a16="http://schemas.microsoft.com/office/drawing/2014/main" id="{4E54A192-ACF6-1AFF-0E6A-51497A4C27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969287" y="16860272"/>
            <a:ext cx="16830588" cy="11430097"/>
          </a:xfrm>
          <a:prstGeom prst="rect">
            <a:avLst/>
          </a:prstGeom>
        </p:spPr>
      </p:pic>
      <p:sp>
        <p:nvSpPr>
          <p:cNvPr id="21" name="TextBox 20">
            <a:extLst>
              <a:ext uri="{FF2B5EF4-FFF2-40B4-BE49-F238E27FC236}">
                <a16:creationId xmlns:a16="http://schemas.microsoft.com/office/drawing/2014/main" id="{A65536AF-7590-C5C7-9F94-3807D9256F42}"/>
              </a:ext>
            </a:extLst>
          </p:cNvPr>
          <p:cNvSpPr txBox="1"/>
          <p:nvPr/>
        </p:nvSpPr>
        <p:spPr>
          <a:xfrm>
            <a:off x="14712590" y="11707194"/>
            <a:ext cx="17100911" cy="1923925"/>
          </a:xfrm>
          <a:prstGeom prst="rect">
            <a:avLst/>
          </a:prstGeom>
          <a:noFill/>
        </p:spPr>
        <p:txBody>
          <a:bodyPr wrap="square">
            <a:spAutoFit/>
          </a:bodyPr>
          <a:lstStyle/>
          <a:p>
            <a:pPr>
              <a:lnSpc>
                <a:spcPct val="107000"/>
              </a:lnSpc>
              <a:spcAft>
                <a:spcPts val="800"/>
              </a:spcAft>
            </a:pPr>
            <a:r>
              <a:rPr lang="en-GB" sz="3800" b="1" dirty="0">
                <a:solidFill>
                  <a:srgbClr val="0070C0"/>
                </a:solidFill>
                <a:effectLst/>
                <a:latin typeface="Helvetica" panose="020B0604020202020204" pitchFamily="34" charset="0"/>
                <a:ea typeface="Calibri" panose="020F0502020204030204" pitchFamily="34" charset="0"/>
                <a:cs typeface="Helvetica" panose="020B0604020202020204" pitchFamily="34" charset="0"/>
              </a:rPr>
              <a:t>Google Trends search rank (“coronavirus” or “covid”), </a:t>
            </a:r>
            <a:r>
              <a:rPr lang="en-GB" sz="3800" b="1" dirty="0" err="1">
                <a:solidFill>
                  <a:srgbClr val="0070C0"/>
                </a:solidFill>
                <a:effectLst/>
                <a:latin typeface="Helvetica" panose="020B0604020202020204" pitchFamily="34" charset="0"/>
                <a:ea typeface="Calibri" panose="020F0502020204030204" pitchFamily="34" charset="0"/>
                <a:cs typeface="Helvetica" panose="020B0604020202020204" pitchFamily="34" charset="0"/>
              </a:rPr>
              <a:t>ZoeApp</a:t>
            </a:r>
            <a:r>
              <a:rPr lang="en-GB" sz="3800" b="1" dirty="0">
                <a:solidFill>
                  <a:srgbClr val="0070C0"/>
                </a:solidFill>
                <a:effectLst/>
                <a:latin typeface="Helvetica" panose="020B0604020202020204" pitchFamily="34" charset="0"/>
                <a:ea typeface="Calibri" panose="020F0502020204030204" pitchFamily="34" charset="0"/>
                <a:cs typeface="Helvetica" panose="020B0604020202020204" pitchFamily="34" charset="0"/>
              </a:rPr>
              <a:t> estimates and wastewater time series against least biased or most timely epidemic monitors</a:t>
            </a:r>
          </a:p>
        </p:txBody>
      </p:sp>
      <p:sp>
        <p:nvSpPr>
          <p:cNvPr id="26" name="Rounded Rectangle 25">
            <a:extLst>
              <a:ext uri="{FF2B5EF4-FFF2-40B4-BE49-F238E27FC236}">
                <a16:creationId xmlns:a16="http://schemas.microsoft.com/office/drawing/2014/main" id="{988CDA1A-DC83-B407-6EBC-FF4CE9B93C9E}"/>
              </a:ext>
            </a:extLst>
          </p:cNvPr>
          <p:cNvSpPr>
            <a:spLocks noChangeArrowheads="1"/>
          </p:cNvSpPr>
          <p:nvPr/>
        </p:nvSpPr>
        <p:spPr bwMode="auto">
          <a:xfrm rot="-5400000">
            <a:off x="32420596" y="18026146"/>
            <a:ext cx="2407806" cy="483214"/>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rPr>
              <a:t>Emergency </a:t>
            </a:r>
            <a:r>
              <a:rPr lang="en-US" altLang="en-US" sz="2200" dirty="0">
                <a:solidFill>
                  <a:srgbClr val="2F5496"/>
                </a:solidFill>
                <a:latin typeface="+mn-lt"/>
                <a:ea typeface="Times New Roman" panose="02020603050405020304" pitchFamily="18" charset="0"/>
                <a:cs typeface="Times New Roman" panose="02020603050405020304" pitchFamily="18" charset="0"/>
              </a:rPr>
              <a:t>depart</a:t>
            </a:r>
            <a:endParaRPr kumimoji="0" lang="en-US" altLang="en-US" sz="22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Rounded Rectangle 25">
            <a:extLst>
              <a:ext uri="{FF2B5EF4-FFF2-40B4-BE49-F238E27FC236}">
                <a16:creationId xmlns:a16="http://schemas.microsoft.com/office/drawing/2014/main" id="{0EE51318-3437-CF1E-10D5-7879DF5F7AB3}"/>
              </a:ext>
            </a:extLst>
          </p:cNvPr>
          <p:cNvSpPr>
            <a:spLocks noChangeArrowheads="1"/>
          </p:cNvSpPr>
          <p:nvPr/>
        </p:nvSpPr>
        <p:spPr bwMode="auto">
          <a:xfrm rot="-5400000">
            <a:off x="32409136" y="20943178"/>
            <a:ext cx="2407806" cy="483214"/>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rPr>
              <a:t>GP in-hours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 name="Rounded Rectangle 25">
            <a:extLst>
              <a:ext uri="{FF2B5EF4-FFF2-40B4-BE49-F238E27FC236}">
                <a16:creationId xmlns:a16="http://schemas.microsoft.com/office/drawing/2014/main" id="{AA3D9244-6F3E-76AC-FB19-E4AE668D3005}"/>
              </a:ext>
            </a:extLst>
          </p:cNvPr>
          <p:cNvSpPr>
            <a:spLocks noChangeArrowheads="1"/>
          </p:cNvSpPr>
          <p:nvPr/>
        </p:nvSpPr>
        <p:spPr bwMode="auto">
          <a:xfrm rot="-5400000">
            <a:off x="32394155" y="23718513"/>
            <a:ext cx="2407806" cy="483214"/>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rPr>
              <a:t>NHS 111 calls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ounded Rectangle 25">
            <a:extLst>
              <a:ext uri="{FF2B5EF4-FFF2-40B4-BE49-F238E27FC236}">
                <a16:creationId xmlns:a16="http://schemas.microsoft.com/office/drawing/2014/main" id="{FFB57780-A9D3-004E-6004-69D19AB53B1B}"/>
              </a:ext>
            </a:extLst>
          </p:cNvPr>
          <p:cNvSpPr>
            <a:spLocks noChangeArrowheads="1"/>
          </p:cNvSpPr>
          <p:nvPr/>
        </p:nvSpPr>
        <p:spPr bwMode="auto">
          <a:xfrm rot="-5400000">
            <a:off x="32399853" y="26493849"/>
            <a:ext cx="2407806" cy="483214"/>
          </a:xfrm>
          <a:prstGeom prst="roundRect">
            <a:avLst>
              <a:gd name="adj" fmla="val 16667"/>
            </a:avLst>
          </a:prstGeom>
          <a:solidFill>
            <a:srgbClr val="CCECFF"/>
          </a:solidFill>
          <a:ln w="9525">
            <a:solidFill>
              <a:srgbClr val="000000"/>
            </a:solidFill>
            <a:round/>
            <a:headEnd/>
            <a:tailEnd/>
          </a:ln>
        </p:spPr>
        <p:txBody>
          <a:bodyPr vert="horz" wrap="square" lIns="45720" tIns="45720" rIns="4572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2F5496"/>
                </a:solidFill>
                <a:effectLst/>
                <a:latin typeface="+mn-lt"/>
                <a:ea typeface="Times New Roman" panose="02020603050405020304" pitchFamily="18" charset="0"/>
                <a:cs typeface="Times New Roman" panose="02020603050405020304" pitchFamily="18" charset="0"/>
              </a:rPr>
              <a:t>NHS 111 web</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31" name="Picture 30" descr="Diagram&#10;&#10;Description automatically generated with medium confidence">
            <a:extLst>
              <a:ext uri="{FF2B5EF4-FFF2-40B4-BE49-F238E27FC236}">
                <a16:creationId xmlns:a16="http://schemas.microsoft.com/office/drawing/2014/main" id="{3FCA24FD-E398-9C7D-8E27-90F6B2D99D3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658878" y="14115341"/>
            <a:ext cx="16872300" cy="11458831"/>
          </a:xfrm>
          <a:prstGeom prst="rect">
            <a:avLst/>
          </a:prstGeom>
        </p:spPr>
      </p:pic>
      <p:pic>
        <p:nvPicPr>
          <p:cNvPr id="34" name="Picture 33" descr="A picture containing text, font, graphics, logo&#10;&#10;Description automatically generated">
            <a:extLst>
              <a:ext uri="{FF2B5EF4-FFF2-40B4-BE49-F238E27FC236}">
                <a16:creationId xmlns:a16="http://schemas.microsoft.com/office/drawing/2014/main" id="{E0E5EC8B-034E-E1B1-FA45-8CB41848954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684322" y="25750910"/>
            <a:ext cx="8055844" cy="2345672"/>
          </a:xfrm>
          <a:prstGeom prst="rect">
            <a:avLst/>
          </a:prstGeom>
        </p:spPr>
      </p:pic>
      <p:pic>
        <p:nvPicPr>
          <p:cNvPr id="38" name="Picture 37" descr="A logo for a university&#10;&#10;Description automatically generated">
            <a:extLst>
              <a:ext uri="{FF2B5EF4-FFF2-40B4-BE49-F238E27FC236}">
                <a16:creationId xmlns:a16="http://schemas.microsoft.com/office/drawing/2014/main" id="{9B84B7DD-0145-2849-1CE6-9A24932B47C3}"/>
              </a:ext>
            </a:extLst>
          </p:cNvPr>
          <p:cNvPicPr>
            <a:picLocks noChangeAspect="1"/>
          </p:cNvPicPr>
          <p:nvPr/>
        </p:nvPicPr>
        <p:blipFill>
          <a:blip r:embed="rId9"/>
          <a:stretch>
            <a:fillRect/>
          </a:stretch>
        </p:blipFill>
        <p:spPr>
          <a:xfrm>
            <a:off x="21944225" y="25766630"/>
            <a:ext cx="4918126" cy="2732977"/>
          </a:xfrm>
          <a:prstGeom prst="rect">
            <a:avLst/>
          </a:prstGeom>
        </p:spPr>
      </p:pic>
      <p:sp>
        <p:nvSpPr>
          <p:cNvPr id="2" name="Rounded Rectangle 25">
            <a:extLst>
              <a:ext uri="{FF2B5EF4-FFF2-40B4-BE49-F238E27FC236}">
                <a16:creationId xmlns:a16="http://schemas.microsoft.com/office/drawing/2014/main" id="{2486F2D2-098D-5C39-65DC-11D14404AFA4}"/>
              </a:ext>
            </a:extLst>
          </p:cNvPr>
          <p:cNvSpPr>
            <a:spLocks noChangeArrowheads="1"/>
          </p:cNvSpPr>
          <p:nvPr/>
        </p:nvSpPr>
        <p:spPr bwMode="auto">
          <a:xfrm rot="16200000" flipV="1">
            <a:off x="13809873" y="17978300"/>
            <a:ext cx="2479020" cy="954079"/>
          </a:xfrm>
          <a:prstGeom prst="roundRect">
            <a:avLst>
              <a:gd name="adj" fmla="val 16667"/>
            </a:avLst>
          </a:prstGeom>
          <a:solidFill>
            <a:srgbClr val="CCECFF"/>
          </a:solidFill>
          <a:ln w="9525">
            <a:solidFill>
              <a:srgbClr val="000000"/>
            </a:solidFill>
            <a:round/>
            <a:headEnd/>
            <a:tailEnd/>
          </a:ln>
        </p:spPr>
        <p:txBody>
          <a:bodyPr rot="0" vert="vert270" wrap="square" lIns="45720" tIns="45720" rIns="45720" bIns="45720" anchor="t" anchorCtr="0" upright="1">
            <a:noAutofit/>
          </a:bodyPr>
          <a:lstStyle/>
          <a:p>
            <a:pPr algn="ctr">
              <a:spcBef>
                <a:spcPts val="0"/>
              </a:spcBef>
            </a:pPr>
            <a:r>
              <a:rPr lang="en-GB"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Google Trends </a:t>
            </a:r>
          </a:p>
          <a:p>
            <a:pPr algn="ctr">
              <a:spcBef>
                <a:spcPts val="0"/>
              </a:spcBef>
            </a:pPr>
            <a:r>
              <a:rPr lang="en-GB"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coronavirus</a:t>
            </a:r>
            <a:endPar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1" name="Rounded Rectangle 25">
            <a:extLst>
              <a:ext uri="{FF2B5EF4-FFF2-40B4-BE49-F238E27FC236}">
                <a16:creationId xmlns:a16="http://schemas.microsoft.com/office/drawing/2014/main" id="{3F9560E5-CFD4-D639-7668-33381F3B6AF1}"/>
              </a:ext>
            </a:extLst>
          </p:cNvPr>
          <p:cNvSpPr>
            <a:spLocks noChangeArrowheads="1"/>
          </p:cNvSpPr>
          <p:nvPr/>
        </p:nvSpPr>
        <p:spPr bwMode="auto">
          <a:xfrm rot="16200000" flipV="1">
            <a:off x="14056591" y="23864212"/>
            <a:ext cx="2209634" cy="477816"/>
          </a:xfrm>
          <a:prstGeom prst="roundRect">
            <a:avLst>
              <a:gd name="adj" fmla="val 16667"/>
            </a:avLst>
          </a:prstGeom>
          <a:solidFill>
            <a:srgbClr val="CCECFF"/>
          </a:solidFill>
          <a:ln w="9525">
            <a:solidFill>
              <a:srgbClr val="000000"/>
            </a:solidFill>
            <a:round/>
            <a:headEnd/>
            <a:tailEnd/>
          </a:ln>
        </p:spPr>
        <p:txBody>
          <a:bodyPr rot="0" vert="vert270" wrap="square" lIns="45720" tIns="45720" rIns="45720" bIns="45720" anchor="t" anchorCtr="0" upright="1">
            <a:noAutofit/>
          </a:bodyPr>
          <a:lstStyle/>
          <a:p>
            <a:pPr algn="ctr">
              <a:spcBef>
                <a:spcPts val="0"/>
              </a:spcBef>
            </a:pPr>
            <a:r>
              <a:rPr lang="en-GB"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b="1" dirty="0" err="1">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ZoeApp</a:t>
            </a:r>
            <a:endParaRPr lang="en-GB" sz="2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2" name="Rounded Rectangle 25">
            <a:extLst>
              <a:ext uri="{FF2B5EF4-FFF2-40B4-BE49-F238E27FC236}">
                <a16:creationId xmlns:a16="http://schemas.microsoft.com/office/drawing/2014/main" id="{09A6B439-F23F-543C-B195-E7F6ADD02B9B}"/>
              </a:ext>
            </a:extLst>
          </p:cNvPr>
          <p:cNvSpPr>
            <a:spLocks noChangeArrowheads="1"/>
          </p:cNvSpPr>
          <p:nvPr/>
        </p:nvSpPr>
        <p:spPr bwMode="auto">
          <a:xfrm rot="16200000" flipV="1">
            <a:off x="13952731" y="20699581"/>
            <a:ext cx="2209632" cy="970408"/>
          </a:xfrm>
          <a:prstGeom prst="roundRect">
            <a:avLst>
              <a:gd name="adj" fmla="val 16667"/>
            </a:avLst>
          </a:prstGeom>
          <a:solidFill>
            <a:srgbClr val="CCECFF"/>
          </a:solidFill>
          <a:ln w="9525">
            <a:solidFill>
              <a:srgbClr val="000000"/>
            </a:solidFill>
            <a:round/>
            <a:headEnd/>
            <a:tailEnd/>
          </a:ln>
        </p:spPr>
        <p:txBody>
          <a:bodyPr rot="0" vert="vert270" wrap="square" lIns="45720" tIns="45720" rIns="45720" bIns="45720" anchor="t" anchorCtr="0" upright="1">
            <a:noAutofit/>
          </a:bodyPr>
          <a:lstStyle/>
          <a:p>
            <a:pPr algn="ctr">
              <a:spcBef>
                <a:spcPts val="0"/>
              </a:spcBef>
            </a:pPr>
            <a:r>
              <a:rPr lang="en-GB" sz="10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8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Wastewater </a:t>
            </a:r>
            <a:r>
              <a:rPr lang="en-GB" sz="28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viral copies</a:t>
            </a:r>
            <a:endParaRPr lang="en-GB" sz="13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14" name="Rounded Rectangle 25">
            <a:extLst>
              <a:ext uri="{FF2B5EF4-FFF2-40B4-BE49-F238E27FC236}">
                <a16:creationId xmlns:a16="http://schemas.microsoft.com/office/drawing/2014/main" id="{B5BF1846-75E5-1EEC-FEA8-7D1B4F7F9A29}"/>
              </a:ext>
            </a:extLst>
          </p:cNvPr>
          <p:cNvSpPr>
            <a:spLocks noChangeArrowheads="1"/>
          </p:cNvSpPr>
          <p:nvPr/>
        </p:nvSpPr>
        <p:spPr bwMode="auto">
          <a:xfrm rot="16200000" flipV="1">
            <a:off x="13879996" y="15118159"/>
            <a:ext cx="2479020" cy="813832"/>
          </a:xfrm>
          <a:prstGeom prst="roundRect">
            <a:avLst>
              <a:gd name="adj" fmla="val 16667"/>
            </a:avLst>
          </a:prstGeom>
          <a:solidFill>
            <a:srgbClr val="CCECFF"/>
          </a:solidFill>
          <a:ln w="9525">
            <a:solidFill>
              <a:srgbClr val="000000"/>
            </a:solidFill>
            <a:round/>
            <a:headEnd/>
            <a:tailEnd/>
          </a:ln>
        </p:spPr>
        <p:txBody>
          <a:bodyPr rot="0" vert="vert270" wrap="square" lIns="45720" tIns="45720" rIns="45720" bIns="45720" anchor="t" anchorCtr="0" upright="1">
            <a:noAutofit/>
          </a:bodyPr>
          <a:lstStyle/>
          <a:p>
            <a:pPr algn="ctr">
              <a:spcBef>
                <a:spcPts val="0"/>
              </a:spcBef>
            </a:pPr>
            <a:r>
              <a:rPr lang="en-GB"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rPr>
              <a:t>Google Trends </a:t>
            </a:r>
            <a:endParaRPr lang="en-GB" sz="2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gn="ctr">
              <a:spcBef>
                <a:spcPts val="0"/>
              </a:spcBef>
            </a:pPr>
            <a:r>
              <a:rPr lang="en-GB"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rPr>
              <a:t>covid</a:t>
            </a:r>
            <a:endParaRPr lang="en-GB" sz="2400" b="1" dirty="0">
              <a:solidFill>
                <a:srgbClr val="2F5496"/>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7CCADC42-4A7D-7AC1-57C0-24A53294A1CB}"/>
              </a:ext>
            </a:extLst>
          </p:cNvPr>
          <p:cNvPicPr>
            <a:picLocks noChangeAspect="1"/>
          </p:cNvPicPr>
          <p:nvPr/>
        </p:nvPicPr>
        <p:blipFill>
          <a:blip r:embed="rId10"/>
          <a:stretch>
            <a:fillRect/>
          </a:stretch>
        </p:blipFill>
        <p:spPr>
          <a:xfrm>
            <a:off x="28577254" y="25766630"/>
            <a:ext cx="3236247" cy="3036970"/>
          </a:xfrm>
          <a:prstGeom prst="rect">
            <a:avLst/>
          </a:prstGeom>
        </p:spPr>
      </p:pic>
      <p:sp>
        <p:nvSpPr>
          <p:cNvPr id="19" name="Rectangle 18">
            <a:extLst>
              <a:ext uri="{FF2B5EF4-FFF2-40B4-BE49-F238E27FC236}">
                <a16:creationId xmlns:a16="http://schemas.microsoft.com/office/drawing/2014/main" id="{F05D5976-35F2-D6ED-E929-BA4BC7E859CA}"/>
              </a:ext>
            </a:extLst>
          </p:cNvPr>
          <p:cNvSpPr/>
          <p:nvPr/>
        </p:nvSpPr>
        <p:spPr>
          <a:xfrm>
            <a:off x="42433813" y="235525"/>
            <a:ext cx="1148047" cy="3696652"/>
          </a:xfrm>
          <a:prstGeom prst="rect">
            <a:avLst/>
          </a:prstGeom>
          <a:solidFill>
            <a:srgbClr val="0037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EB8B389C-20D3-3AA0-1DD6-4B56E62FF0B7}"/>
              </a:ext>
            </a:extLst>
          </p:cNvPr>
          <p:cNvSpPr/>
          <p:nvPr/>
        </p:nvSpPr>
        <p:spPr>
          <a:xfrm>
            <a:off x="43035166" y="592667"/>
            <a:ext cx="2319995" cy="3086893"/>
          </a:xfrm>
          <a:prstGeom prst="rect">
            <a:avLst/>
          </a:prstGeom>
          <a:solidFill>
            <a:srgbClr val="F3F3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ectangle 58">
            <a:extLst>
              <a:ext uri="{FF2B5EF4-FFF2-40B4-BE49-F238E27FC236}">
                <a16:creationId xmlns:a16="http://schemas.microsoft.com/office/drawing/2014/main" id="{5D49ED5A-16EB-42B3-97F2-1E5101D4D1E5}"/>
              </a:ext>
            </a:extLst>
          </p:cNvPr>
          <p:cNvSpPr/>
          <p:nvPr/>
        </p:nvSpPr>
        <p:spPr>
          <a:xfrm>
            <a:off x="43177919" y="592884"/>
            <a:ext cx="2477142" cy="52914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3840472" eaLnBrk="1" fontAlgn="auto" hangingPunct="1">
              <a:spcBef>
                <a:spcPts val="2217"/>
              </a:spcBef>
              <a:spcAft>
                <a:spcPts val="0"/>
              </a:spcAft>
              <a:defRPr/>
            </a:pPr>
            <a:r>
              <a:rPr lang="en-CA" altLang="en-US" sz="4000" b="1" dirty="0">
                <a:ln w="0"/>
                <a:solidFill>
                  <a:schemeClr val="accent1">
                    <a:lumMod val="50000"/>
                  </a:schemeClr>
                </a:solidFill>
              </a:rPr>
              <a:t>Authors</a:t>
            </a:r>
          </a:p>
        </p:txBody>
      </p:sp>
      <p:sp>
        <p:nvSpPr>
          <p:cNvPr id="88" name="Rectangle 87">
            <a:extLst>
              <a:ext uri="{FF2B5EF4-FFF2-40B4-BE49-F238E27FC236}">
                <a16:creationId xmlns:a16="http://schemas.microsoft.com/office/drawing/2014/main" id="{90060F30-6703-4FB1-B51C-7EBD8378F921}"/>
              </a:ext>
            </a:extLst>
          </p:cNvPr>
          <p:cNvSpPr/>
          <p:nvPr/>
        </p:nvSpPr>
        <p:spPr>
          <a:xfrm>
            <a:off x="43177919" y="1100326"/>
            <a:ext cx="7621956" cy="24962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3840472" eaLnBrk="1" fontAlgn="auto" hangingPunct="1">
              <a:spcBef>
                <a:spcPts val="0"/>
              </a:spcBef>
              <a:spcAft>
                <a:spcPts val="0"/>
              </a:spcAft>
              <a:defRPr/>
            </a:pPr>
            <a:r>
              <a:rPr lang="en-CA" altLang="en-US" sz="2800" i="1" dirty="0">
                <a:ln w="0"/>
                <a:solidFill>
                  <a:schemeClr val="tx1"/>
                </a:solidFill>
                <a:latin typeface="Arial" panose="020B0604020202020204" pitchFamily="34" charset="0"/>
                <a:cs typeface="Arial" panose="020B0604020202020204" pitchFamily="34" charset="0"/>
              </a:rPr>
              <a:t>University of East Anglia</a:t>
            </a:r>
            <a:r>
              <a:rPr lang="en-CA" altLang="en-US" sz="2800" dirty="0">
                <a:ln w="0"/>
                <a:solidFill>
                  <a:schemeClr val="tx1"/>
                </a:solidFill>
                <a:latin typeface="Arial" panose="020B0604020202020204" pitchFamily="34" charset="0"/>
                <a:cs typeface="Arial" panose="020B0604020202020204" pitchFamily="34" charset="0"/>
              </a:rPr>
              <a:t>: Julii Brainard, Iain R. Lake, Natalia R. Jones, Paul R. Hunter</a:t>
            </a:r>
          </a:p>
          <a:p>
            <a:pPr defTabSz="3840472" eaLnBrk="1" fontAlgn="auto" hangingPunct="1">
              <a:spcBef>
                <a:spcPts val="0"/>
              </a:spcBef>
              <a:spcAft>
                <a:spcPts val="0"/>
              </a:spcAft>
              <a:defRPr/>
            </a:pPr>
            <a:endParaRPr lang="en-CA" altLang="en-US" sz="2800" i="1" dirty="0">
              <a:ln w="0"/>
              <a:solidFill>
                <a:schemeClr val="tx1"/>
              </a:solidFill>
              <a:latin typeface="Arial" panose="020B0604020202020204" pitchFamily="34" charset="0"/>
              <a:cs typeface="Arial" panose="020B0604020202020204" pitchFamily="34" charset="0"/>
            </a:endParaRPr>
          </a:p>
          <a:p>
            <a:pPr defTabSz="3840472" eaLnBrk="1" fontAlgn="auto" hangingPunct="1">
              <a:spcBef>
                <a:spcPts val="0"/>
              </a:spcBef>
              <a:spcAft>
                <a:spcPts val="0"/>
              </a:spcAft>
              <a:defRPr/>
            </a:pPr>
            <a:r>
              <a:rPr lang="en-CA" altLang="en-US" sz="2800" i="1" dirty="0">
                <a:ln w="0"/>
                <a:solidFill>
                  <a:schemeClr val="tx1"/>
                </a:solidFill>
                <a:latin typeface="Arial" panose="020B0604020202020204" pitchFamily="34" charset="0"/>
                <a:cs typeface="Arial" panose="020B0604020202020204" pitchFamily="34" charset="0"/>
              </a:rPr>
              <a:t>UKHSA Real-time Syndromic Surveillance Team</a:t>
            </a:r>
            <a:r>
              <a:rPr lang="en-CA" altLang="en-US" sz="2800" dirty="0">
                <a:ln w="0"/>
                <a:solidFill>
                  <a:schemeClr val="tx1"/>
                </a:solidFill>
                <a:latin typeface="Arial" panose="020B0604020202020204" pitchFamily="34" charset="0"/>
                <a:cs typeface="Arial" panose="020B0604020202020204" pitchFamily="34" charset="0"/>
              </a:rPr>
              <a:t>: Alex J. Elliot, Roger A. Morbey</a:t>
            </a:r>
          </a:p>
        </p:txBody>
      </p:sp>
      <p:sp>
        <p:nvSpPr>
          <p:cNvPr id="7" name="Rectangle 4">
            <a:extLst>
              <a:ext uri="{FF2B5EF4-FFF2-40B4-BE49-F238E27FC236}">
                <a16:creationId xmlns:a16="http://schemas.microsoft.com/office/drawing/2014/main" id="{E0B4AC21-40B2-6082-B500-760B6D6D50D8}"/>
              </a:ext>
            </a:extLst>
          </p:cNvPr>
          <p:cNvSpPr>
            <a:spLocks noChangeArrowheads="1"/>
          </p:cNvSpPr>
          <p:nvPr/>
        </p:nvSpPr>
        <p:spPr bwMode="auto">
          <a:xfrm>
            <a:off x="16661055" y="13691958"/>
            <a:ext cx="1548446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Pillar 1 &amp; 2, </a:t>
            </a:r>
            <a:r>
              <a:rPr kumimoji="0" lang="en-GB" altLang="en-US" sz="2400" b="0" i="0" u="none" strike="noStrike" cap="none" normalizeH="0" baseline="0" dirty="0">
                <a:ln>
                  <a:noFill/>
                </a:ln>
                <a:solidFill>
                  <a:srgbClr val="CC66FF"/>
                </a:solidFill>
                <a:effectLst/>
                <a:latin typeface="Calibri" panose="020F0502020204030204" pitchFamily="34" charset="0"/>
                <a:ea typeface="Calibri" panose="020F0502020204030204" pitchFamily="34" charset="0"/>
                <a:cs typeface="Calibri" panose="020F0502020204030204" pitchFamily="34" charset="0"/>
              </a:rPr>
              <a:t>pink</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ONSCISE incidence, </a:t>
            </a:r>
            <a:r>
              <a:rPr kumimoji="0" lang="en-GB" altLang="en-US" sz="2400" b="0" i="0" u="none" strike="noStrike" cap="none" normalizeH="0" baseline="0" dirty="0">
                <a:ln>
                  <a:noFill/>
                </a:ln>
                <a:solidFill>
                  <a:srgbClr val="00B050"/>
                </a:solidFill>
                <a:effectLst/>
                <a:latin typeface="Calibri" panose="020F0502020204030204" pitchFamily="34" charset="0"/>
                <a:ea typeface="Calibri" panose="020F0502020204030204" pitchFamily="34" charset="0"/>
                <a:cs typeface="Calibri" panose="020F0502020204030204" pitchFamily="34" charset="0"/>
              </a:rPr>
              <a:t>green</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altLang="en-US" sz="2400" dirty="0">
                <a:latin typeface="Calibri" panose="020F0502020204030204" pitchFamily="34" charset="0"/>
                <a:ea typeface="Calibri" panose="020F0502020204030204" pitchFamily="34" charset="0"/>
                <a:cs typeface="Calibri" panose="020F0502020204030204" pitchFamily="34" charset="0"/>
              </a:rPr>
              <a:t>  </a:t>
            </a:r>
            <a:r>
              <a:rPr kumimoji="0" lang="en-GB"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ONSCISE prevalence, </a:t>
            </a:r>
            <a:r>
              <a:rPr kumimoji="0" lang="en-GB" altLang="en-US" sz="2400" b="0" i="0" u="none" strike="noStrike" cap="none" normalizeH="0" baseline="0" dirty="0">
                <a:ln>
                  <a:noFill/>
                </a:ln>
                <a:solidFill>
                  <a:srgbClr val="4472C4"/>
                </a:solidFill>
                <a:effectLst/>
                <a:latin typeface="Calibri" panose="020F0502020204030204" pitchFamily="34" charset="0"/>
                <a:ea typeface="Calibri" panose="020F0502020204030204" pitchFamily="34" charset="0"/>
                <a:cs typeface="Calibri" panose="020F0502020204030204" pitchFamily="34" charset="0"/>
              </a:rPr>
              <a:t>blue</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1035</TotalTime>
  <Words>963</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ArialUnicodeMS</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Julii Brainard (MED - Staff)</cp:lastModifiedBy>
  <cp:revision>101</cp:revision>
  <dcterms:created xsi:type="dcterms:W3CDTF">2015-06-29T16:44:08Z</dcterms:created>
  <dcterms:modified xsi:type="dcterms:W3CDTF">2023-10-11T12:53:56Z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