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2408238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59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9"/>
    <p:restoredTop sz="94660"/>
  </p:normalViewPr>
  <p:slideViewPr>
    <p:cSldViewPr>
      <p:cViewPr>
        <p:scale>
          <a:sx n="140" d="100"/>
          <a:sy n="140" d="100"/>
        </p:scale>
        <p:origin x="1520" y="2120"/>
      </p:cViewPr>
      <p:guideLst>
        <p:guide orient="horz" pos="759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748116"/>
            <a:ext cx="5829300" cy="5162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1364669"/>
            <a:ext cx="4800600" cy="61543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39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505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96442"/>
            <a:ext cx="1543050" cy="20548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96442"/>
            <a:ext cx="4514850" cy="20548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08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412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1547516"/>
            <a:ext cx="5829300" cy="47830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1020715"/>
            <a:ext cx="5829300" cy="526802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551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561923"/>
            <a:ext cx="3028950" cy="15893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561923"/>
            <a:ext cx="3028950" cy="158932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1385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39068"/>
            <a:ext cx="3030141" cy="22465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763724"/>
            <a:ext cx="3030141" cy="13875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3" y="539068"/>
            <a:ext cx="3031331" cy="22465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3" y="763724"/>
            <a:ext cx="3031331" cy="13875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442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3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3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4" y="95884"/>
            <a:ext cx="2256235" cy="4080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1" y="95884"/>
            <a:ext cx="3833813" cy="20553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4" y="503947"/>
            <a:ext cx="2256235" cy="164730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54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1685767"/>
            <a:ext cx="4114800" cy="1990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215181"/>
            <a:ext cx="4114800" cy="14449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1884781"/>
            <a:ext cx="4114800" cy="28263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2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96441"/>
            <a:ext cx="6172200" cy="4013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561923"/>
            <a:ext cx="6172200" cy="1589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2232079"/>
            <a:ext cx="1600200" cy="1282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58157-42B2-4770-BB57-E9FD6F2BF7D2}" type="datetimeFigureOut">
              <a:rPr lang="en-US" smtClean="0"/>
              <a:t>5/19/21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2232079"/>
            <a:ext cx="2171700" cy="1282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2232079"/>
            <a:ext cx="1600200" cy="1282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34E21-EDBE-42AD-A60C-E438AE6F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6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Rainbow Chalkboard Tree Branch Silhouettes {UPRINT} – Schoolgirl Style"/>
          <p:cNvSpPr>
            <a:spLocks noChangeAspect="1" noChangeArrowheads="1"/>
          </p:cNvSpPr>
          <p:nvPr/>
        </p:nvSpPr>
        <p:spPr bwMode="auto">
          <a:xfrm>
            <a:off x="155575" y="-247650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AutoShape 5" descr="Simple Crown Png Clipartxtras - Free Crown Clipart Png | Transparent PNG  Download #31642 - Vippng"/>
          <p:cNvSpPr>
            <a:spLocks noChangeAspect="1" noChangeArrowheads="1"/>
          </p:cNvSpPr>
          <p:nvPr/>
        </p:nvSpPr>
        <p:spPr bwMode="auto">
          <a:xfrm>
            <a:off x="155578" y="-3154363"/>
            <a:ext cx="210502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8" name="AutoShape 8" descr="Small Raindrop Cliparts Free Download Clip Art - Simple Crown Clipart, HD  Png Download , Transparent Png Image - PNGitem"/>
          <p:cNvSpPr>
            <a:spLocks noChangeAspect="1" noChangeArrowheads="1"/>
          </p:cNvSpPr>
          <p:nvPr/>
        </p:nvSpPr>
        <p:spPr bwMode="auto">
          <a:xfrm>
            <a:off x="155575" y="-3094038"/>
            <a:ext cx="287655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49" name="AutoShape 11" descr="Transparent Top Hat Clipart - Black Top Hat Clip Art, HD Png Download ,  Transparent Png Image - PNGitem"/>
          <p:cNvSpPr>
            <a:spLocks noChangeAspect="1" noChangeArrowheads="1"/>
          </p:cNvSpPr>
          <p:nvPr/>
        </p:nvSpPr>
        <p:spPr bwMode="auto">
          <a:xfrm>
            <a:off x="297443" y="-19051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6" name="Group 85"/>
          <p:cNvGrpSpPr/>
          <p:nvPr/>
        </p:nvGrpSpPr>
        <p:grpSpPr>
          <a:xfrm rot="2615250" flipH="1">
            <a:off x="583847" y="466564"/>
            <a:ext cx="420626" cy="823638"/>
            <a:chOff x="2837441" y="2530679"/>
            <a:chExt cx="333106" cy="954860"/>
          </a:xfrm>
        </p:grpSpPr>
        <p:sp>
          <p:nvSpPr>
            <p:cNvPr id="87" name="Oval 86"/>
            <p:cNvSpPr/>
            <p:nvPr/>
          </p:nvSpPr>
          <p:spPr>
            <a:xfrm>
              <a:off x="2895581" y="2533469"/>
              <a:ext cx="188036" cy="169447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Oval 87"/>
            <p:cNvSpPr/>
            <p:nvPr/>
          </p:nvSpPr>
          <p:spPr>
            <a:xfrm>
              <a:off x="2871215" y="2661243"/>
              <a:ext cx="254881" cy="335709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9" name="Oval 88"/>
            <p:cNvSpPr/>
            <p:nvPr/>
          </p:nvSpPr>
          <p:spPr>
            <a:xfrm>
              <a:off x="2847888" y="2818667"/>
              <a:ext cx="301534" cy="551165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0" name="Oval 89"/>
            <p:cNvSpPr/>
            <p:nvPr/>
          </p:nvSpPr>
          <p:spPr>
            <a:xfrm rot="20021395">
              <a:off x="3025690" y="2530679"/>
              <a:ext cx="62000" cy="125661"/>
            </a:xfrm>
            <a:prstGeom prst="ellipse">
              <a:avLst/>
            </a:prstGeom>
            <a:solidFill>
              <a:srgbClr val="B0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1" name="Oval 90"/>
            <p:cNvSpPr/>
            <p:nvPr/>
          </p:nvSpPr>
          <p:spPr>
            <a:xfrm rot="1343235">
              <a:off x="2892520" y="2540692"/>
              <a:ext cx="58089" cy="131536"/>
            </a:xfrm>
            <a:prstGeom prst="ellipse">
              <a:avLst/>
            </a:prstGeom>
            <a:solidFill>
              <a:srgbClr val="B0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2" name="Oval 91"/>
            <p:cNvSpPr/>
            <p:nvPr/>
          </p:nvSpPr>
          <p:spPr>
            <a:xfrm rot="21123023">
              <a:off x="2985235" y="2734302"/>
              <a:ext cx="185312" cy="751237"/>
            </a:xfrm>
            <a:prstGeom prst="ellipse">
              <a:avLst/>
            </a:prstGeom>
            <a:solidFill>
              <a:schemeClr val="bg1">
                <a:lumMod val="95000"/>
                <a:alpha val="82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3" name="Oval 92"/>
            <p:cNvSpPr/>
            <p:nvPr/>
          </p:nvSpPr>
          <p:spPr>
            <a:xfrm rot="733099">
              <a:off x="2837441" y="2723681"/>
              <a:ext cx="185312" cy="751239"/>
            </a:xfrm>
            <a:prstGeom prst="ellipse">
              <a:avLst/>
            </a:prstGeom>
            <a:solidFill>
              <a:schemeClr val="bg1">
                <a:lumMod val="95000"/>
                <a:alpha val="82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78" name="Group 77"/>
          <p:cNvGrpSpPr>
            <a:grpSpLocks noChangeAspect="1"/>
          </p:cNvGrpSpPr>
          <p:nvPr/>
        </p:nvGrpSpPr>
        <p:grpSpPr>
          <a:xfrm rot="884435" flipH="1">
            <a:off x="455425" y="630239"/>
            <a:ext cx="335074" cy="656117"/>
            <a:chOff x="2837441" y="2530679"/>
            <a:chExt cx="333106" cy="954860"/>
          </a:xfrm>
        </p:grpSpPr>
        <p:sp>
          <p:nvSpPr>
            <p:cNvPr id="79" name="Oval 78"/>
            <p:cNvSpPr/>
            <p:nvPr/>
          </p:nvSpPr>
          <p:spPr>
            <a:xfrm>
              <a:off x="2895581" y="2533469"/>
              <a:ext cx="188036" cy="169447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0" name="Oval 79"/>
            <p:cNvSpPr/>
            <p:nvPr/>
          </p:nvSpPr>
          <p:spPr>
            <a:xfrm>
              <a:off x="2871215" y="2661243"/>
              <a:ext cx="254881" cy="335709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1" name="Oval 80"/>
            <p:cNvSpPr/>
            <p:nvPr/>
          </p:nvSpPr>
          <p:spPr>
            <a:xfrm>
              <a:off x="2847888" y="2818667"/>
              <a:ext cx="301534" cy="55116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2" name="Oval 81"/>
            <p:cNvSpPr/>
            <p:nvPr/>
          </p:nvSpPr>
          <p:spPr>
            <a:xfrm rot="20021395">
              <a:off x="3025690" y="2530679"/>
              <a:ext cx="62000" cy="125661"/>
            </a:xfrm>
            <a:prstGeom prst="ellipse">
              <a:avLst/>
            </a:prstGeom>
            <a:solidFill>
              <a:srgbClr val="B0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3" name="Oval 82"/>
            <p:cNvSpPr/>
            <p:nvPr/>
          </p:nvSpPr>
          <p:spPr>
            <a:xfrm rot="1343235">
              <a:off x="2892520" y="2540692"/>
              <a:ext cx="58089" cy="131536"/>
            </a:xfrm>
            <a:prstGeom prst="ellipse">
              <a:avLst/>
            </a:prstGeom>
            <a:solidFill>
              <a:srgbClr val="B0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4" name="Oval 83"/>
            <p:cNvSpPr/>
            <p:nvPr/>
          </p:nvSpPr>
          <p:spPr>
            <a:xfrm rot="21123023">
              <a:off x="2985235" y="2734302"/>
              <a:ext cx="185312" cy="751237"/>
            </a:xfrm>
            <a:prstGeom prst="ellipse">
              <a:avLst/>
            </a:prstGeom>
            <a:solidFill>
              <a:schemeClr val="bg1">
                <a:lumMod val="95000"/>
                <a:alpha val="82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5" name="Oval 84"/>
            <p:cNvSpPr/>
            <p:nvPr/>
          </p:nvSpPr>
          <p:spPr>
            <a:xfrm rot="733099">
              <a:off x="2837441" y="2723681"/>
              <a:ext cx="185312" cy="751239"/>
            </a:xfrm>
            <a:prstGeom prst="ellipse">
              <a:avLst/>
            </a:prstGeom>
            <a:solidFill>
              <a:schemeClr val="bg1">
                <a:lumMod val="95000"/>
                <a:alpha val="82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94" name="TextBox 93"/>
          <p:cNvSpPr txBox="1"/>
          <p:nvPr/>
        </p:nvSpPr>
        <p:spPr>
          <a:xfrm>
            <a:off x="429900" y="1326652"/>
            <a:ext cx="60786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mating</a:t>
            </a:r>
          </a:p>
        </p:txBody>
      </p:sp>
      <p:cxnSp>
        <p:nvCxnSpPr>
          <p:cNvPr id="2058" name="Straight Arrow Connector 2057"/>
          <p:cNvCxnSpPr/>
          <p:nvPr/>
        </p:nvCxnSpPr>
        <p:spPr>
          <a:xfrm>
            <a:off x="1175592" y="1007040"/>
            <a:ext cx="360000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0" name="Picture 8" descr="Protein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569" y="678799"/>
            <a:ext cx="558475" cy="565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1" name="TextBox 100"/>
          <p:cNvSpPr txBox="1"/>
          <p:nvPr/>
        </p:nvSpPr>
        <p:spPr>
          <a:xfrm>
            <a:off x="1557730" y="1326654"/>
            <a:ext cx="94449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sex peptide 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transfer</a:t>
            </a:r>
          </a:p>
        </p:txBody>
      </p:sp>
      <p:pic>
        <p:nvPicPr>
          <p:cNvPr id="102" name="Picture 8" descr="Protein - Wikipedi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259" y="678581"/>
            <a:ext cx="558475" cy="565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TextBox 102"/>
          <p:cNvSpPr txBox="1"/>
          <p:nvPr/>
        </p:nvSpPr>
        <p:spPr>
          <a:xfrm>
            <a:off x="2699871" y="1326652"/>
            <a:ext cx="930063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juvenile 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hormone 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upregulated</a:t>
            </a:r>
          </a:p>
        </p:txBody>
      </p:sp>
      <p:pic>
        <p:nvPicPr>
          <p:cNvPr id="2063" name="Picture 14" descr="Free Neuron Cliparts, Download Free Neuron Cliparts png images, Free  ClipArts on Clipart Librar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295" y="633050"/>
            <a:ext cx="827281" cy="74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5" name="Straight Arrow Connector 104"/>
          <p:cNvCxnSpPr/>
          <p:nvPr/>
        </p:nvCxnSpPr>
        <p:spPr>
          <a:xfrm>
            <a:off x="2446164" y="1028755"/>
            <a:ext cx="360000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3526284" y="1038620"/>
            <a:ext cx="360000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3975980" y="1326652"/>
            <a:ext cx="970137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olfactory 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neurons 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desensitized</a:t>
            </a:r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4966444" y="1038620"/>
            <a:ext cx="360000" cy="0"/>
          </a:xfrm>
          <a:prstGeom prst="straightConnector1">
            <a:avLst/>
          </a:prstGeom>
          <a:ln w="28575">
            <a:solidFill>
              <a:schemeClr val="tx1">
                <a:lumMod val="65000"/>
                <a:lumOff val="3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9" name="Group 108"/>
          <p:cNvGrpSpPr>
            <a:grpSpLocks noChangeAspect="1"/>
          </p:cNvGrpSpPr>
          <p:nvPr/>
        </p:nvGrpSpPr>
        <p:grpSpPr>
          <a:xfrm rot="884435" flipH="1">
            <a:off x="5682701" y="706438"/>
            <a:ext cx="293238" cy="574196"/>
            <a:chOff x="2837441" y="2530679"/>
            <a:chExt cx="333106" cy="954860"/>
          </a:xfrm>
        </p:grpSpPr>
        <p:sp>
          <p:nvSpPr>
            <p:cNvPr id="110" name="Oval 109"/>
            <p:cNvSpPr/>
            <p:nvPr/>
          </p:nvSpPr>
          <p:spPr>
            <a:xfrm>
              <a:off x="2895581" y="2533469"/>
              <a:ext cx="188036" cy="169447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1" name="Oval 110"/>
            <p:cNvSpPr/>
            <p:nvPr/>
          </p:nvSpPr>
          <p:spPr>
            <a:xfrm>
              <a:off x="2871215" y="2661243"/>
              <a:ext cx="254881" cy="335709"/>
            </a:xfrm>
            <a:prstGeom prst="ellipse">
              <a:avLst/>
            </a:prstGeom>
            <a:solidFill>
              <a:srgbClr val="CC6600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2" name="Oval 111"/>
            <p:cNvSpPr/>
            <p:nvPr/>
          </p:nvSpPr>
          <p:spPr>
            <a:xfrm>
              <a:off x="2847888" y="2818667"/>
              <a:ext cx="301534" cy="551165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3" name="Oval 112"/>
            <p:cNvSpPr/>
            <p:nvPr/>
          </p:nvSpPr>
          <p:spPr>
            <a:xfrm rot="20021395">
              <a:off x="3025690" y="2530679"/>
              <a:ext cx="62000" cy="125661"/>
            </a:xfrm>
            <a:prstGeom prst="ellipse">
              <a:avLst/>
            </a:prstGeom>
            <a:solidFill>
              <a:srgbClr val="B0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4" name="Oval 113"/>
            <p:cNvSpPr/>
            <p:nvPr/>
          </p:nvSpPr>
          <p:spPr>
            <a:xfrm rot="1343235">
              <a:off x="2892520" y="2540692"/>
              <a:ext cx="58089" cy="131536"/>
            </a:xfrm>
            <a:prstGeom prst="ellipse">
              <a:avLst/>
            </a:prstGeom>
            <a:solidFill>
              <a:srgbClr val="B00000"/>
            </a:solidFill>
            <a:ln>
              <a:noFill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5" name="Oval 114"/>
            <p:cNvSpPr/>
            <p:nvPr/>
          </p:nvSpPr>
          <p:spPr>
            <a:xfrm rot="21123023">
              <a:off x="2985235" y="2734302"/>
              <a:ext cx="185312" cy="751237"/>
            </a:xfrm>
            <a:prstGeom prst="ellipse">
              <a:avLst/>
            </a:prstGeom>
            <a:solidFill>
              <a:schemeClr val="bg1">
                <a:lumMod val="95000"/>
                <a:alpha val="82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16" name="Oval 115"/>
            <p:cNvSpPr/>
            <p:nvPr/>
          </p:nvSpPr>
          <p:spPr>
            <a:xfrm rot="733099">
              <a:off x="2837441" y="2723681"/>
              <a:ext cx="185312" cy="751239"/>
            </a:xfrm>
            <a:prstGeom prst="ellipse">
              <a:avLst/>
            </a:prstGeom>
            <a:solidFill>
              <a:schemeClr val="bg1">
                <a:lumMod val="95000"/>
                <a:alpha val="82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pic>
        <p:nvPicPr>
          <p:cNvPr id="2064" name="Picture 16" descr="Stink Lines Stock Illustrations – 59 Stink Lines Stock Illustrations,  Vectors &amp; Clipart - Dreamstime"/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16" t="6573" r="57582" b="52321"/>
          <a:stretch/>
        </p:blipFill>
        <p:spPr bwMode="auto">
          <a:xfrm rot="18702668">
            <a:off x="5326269" y="261258"/>
            <a:ext cx="381540" cy="589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8" name="Picture 16" descr="Stink Lines Stock Illustrations – 59 Stink Lines Stock Illustrations,  Vectors &amp; Clipart - Dreamstime"/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44" t="55037" r="56533" b="4147"/>
          <a:stretch/>
        </p:blipFill>
        <p:spPr bwMode="auto">
          <a:xfrm rot="2376782">
            <a:off x="6015287" y="444183"/>
            <a:ext cx="339705" cy="4760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9" name="TextBox 118"/>
          <p:cNvSpPr txBox="1"/>
          <p:nvPr/>
        </p:nvSpPr>
        <p:spPr>
          <a:xfrm>
            <a:off x="5238466" y="1326654"/>
            <a:ext cx="136607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males with 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strong pheromone 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production </a:t>
            </a:r>
            <a:b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are </a:t>
            </a:r>
            <a:r>
              <a:rPr lang="en-US" sz="1100" dirty="0" err="1">
                <a:latin typeface="Arial" panose="020B0604020202020204" pitchFamily="34" charset="0"/>
                <a:cs typeface="Arial" panose="020B0604020202020204" pitchFamily="34" charset="0"/>
              </a:rPr>
              <a:t>favoured</a:t>
            </a:r>
            <a:endParaRPr lang="en-US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65" name="Rounded Rectangle 2064"/>
          <p:cNvSpPr/>
          <p:nvPr/>
        </p:nvSpPr>
        <p:spPr>
          <a:xfrm>
            <a:off x="141871" y="217489"/>
            <a:ext cx="6550025" cy="1973259"/>
          </a:xfrm>
          <a:prstGeom prst="roundRect">
            <a:avLst/>
          </a:prstGeom>
          <a:noFill/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0305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25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jcp</dc:creator>
  <cp:lastModifiedBy>Benjamin R Hopkins</cp:lastModifiedBy>
  <cp:revision>4</cp:revision>
  <dcterms:created xsi:type="dcterms:W3CDTF">2021-05-14T13:52:10Z</dcterms:created>
  <dcterms:modified xsi:type="dcterms:W3CDTF">2021-05-19T23:43:24Z</dcterms:modified>
</cp:coreProperties>
</file>